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11" r:id="rId2"/>
    <p:sldMasterId id="2147483725" r:id="rId3"/>
  </p:sldMasterIdLst>
  <p:notesMasterIdLst>
    <p:notesMasterId r:id="rId370"/>
  </p:notesMasterIdLst>
  <p:sldIdLst>
    <p:sldId id="437" r:id="rId4"/>
    <p:sldId id="585" r:id="rId5"/>
    <p:sldId id="527" r:id="rId6"/>
    <p:sldId id="583" r:id="rId7"/>
    <p:sldId id="321" r:id="rId8"/>
    <p:sldId id="581" r:id="rId9"/>
    <p:sldId id="295" r:id="rId10"/>
    <p:sldId id="582" r:id="rId11"/>
    <p:sldId id="586" r:id="rId12"/>
    <p:sldId id="284" r:id="rId13"/>
    <p:sldId id="259" r:id="rId14"/>
    <p:sldId id="519" r:id="rId15"/>
    <p:sldId id="554" r:id="rId16"/>
    <p:sldId id="501" r:id="rId17"/>
    <p:sldId id="379" r:id="rId18"/>
    <p:sldId id="503" r:id="rId19"/>
    <p:sldId id="504" r:id="rId20"/>
    <p:sldId id="526" r:id="rId21"/>
    <p:sldId id="302" r:id="rId22"/>
    <p:sldId id="303" r:id="rId23"/>
    <p:sldId id="305" r:id="rId24"/>
    <p:sldId id="306" r:id="rId25"/>
    <p:sldId id="444" r:id="rId26"/>
    <p:sldId id="443" r:id="rId27"/>
    <p:sldId id="327" r:id="rId28"/>
    <p:sldId id="560" r:id="rId29"/>
    <p:sldId id="307" r:id="rId30"/>
    <p:sldId id="447" r:id="rId31"/>
    <p:sldId id="330" r:id="rId32"/>
    <p:sldId id="448" r:id="rId33"/>
    <p:sldId id="450" r:id="rId34"/>
    <p:sldId id="451" r:id="rId35"/>
    <p:sldId id="559" r:id="rId36"/>
    <p:sldId id="452" r:id="rId37"/>
    <p:sldId id="453" r:id="rId38"/>
    <p:sldId id="455" r:id="rId39"/>
    <p:sldId id="309" r:id="rId40"/>
    <p:sldId id="339" r:id="rId41"/>
    <p:sldId id="340" r:id="rId42"/>
    <p:sldId id="362" r:id="rId43"/>
    <p:sldId id="353" r:id="rId44"/>
    <p:sldId id="461" r:id="rId45"/>
    <p:sldId id="462" r:id="rId46"/>
    <p:sldId id="463" r:id="rId47"/>
    <p:sldId id="464" r:id="rId48"/>
    <p:sldId id="465" r:id="rId49"/>
    <p:sldId id="466" r:id="rId50"/>
    <p:sldId id="460" r:id="rId51"/>
    <p:sldId id="467" r:id="rId52"/>
    <p:sldId id="359" r:id="rId53"/>
    <p:sldId id="360" r:id="rId54"/>
    <p:sldId id="470" r:id="rId55"/>
    <p:sldId id="471" r:id="rId56"/>
    <p:sldId id="558" r:id="rId57"/>
    <p:sldId id="515" r:id="rId58"/>
    <p:sldId id="863" r:id="rId59"/>
    <p:sldId id="516" r:id="rId60"/>
    <p:sldId id="498" r:id="rId61"/>
    <p:sldId id="293" r:id="rId62"/>
    <p:sldId id="257" r:id="rId63"/>
    <p:sldId id="563" r:id="rId64"/>
    <p:sldId id="564" r:id="rId65"/>
    <p:sldId id="565" r:id="rId66"/>
    <p:sldId id="328" r:id="rId67"/>
    <p:sldId id="343" r:id="rId68"/>
    <p:sldId id="344" r:id="rId69"/>
    <p:sldId id="345" r:id="rId70"/>
    <p:sldId id="567" r:id="rId71"/>
    <p:sldId id="349" r:id="rId72"/>
    <p:sldId id="355" r:id="rId73"/>
    <p:sldId id="568" r:id="rId74"/>
    <p:sldId id="329" r:id="rId75"/>
    <p:sldId id="358" r:id="rId76"/>
    <p:sldId id="270" r:id="rId77"/>
    <p:sldId id="271" r:id="rId78"/>
    <p:sldId id="272" r:id="rId79"/>
    <p:sldId id="273" r:id="rId80"/>
    <p:sldId id="569" r:id="rId81"/>
    <p:sldId id="331" r:id="rId82"/>
    <p:sldId id="274" r:id="rId83"/>
    <p:sldId id="277" r:id="rId84"/>
    <p:sldId id="374" r:id="rId85"/>
    <p:sldId id="570" r:id="rId86"/>
    <p:sldId id="280" r:id="rId87"/>
    <p:sldId id="571" r:id="rId88"/>
    <p:sldId id="572" r:id="rId89"/>
    <p:sldId id="325" r:id="rId90"/>
    <p:sldId id="573" r:id="rId91"/>
    <p:sldId id="332" r:id="rId92"/>
    <p:sldId id="333" r:id="rId93"/>
    <p:sldId id="361" r:id="rId94"/>
    <p:sldId id="574" r:id="rId95"/>
    <p:sldId id="363" r:id="rId96"/>
    <p:sldId id="364" r:id="rId97"/>
    <p:sldId id="864" r:id="rId98"/>
    <p:sldId id="382" r:id="rId99"/>
    <p:sldId id="384" r:id="rId100"/>
    <p:sldId id="369" r:id="rId101"/>
    <p:sldId id="395" r:id="rId102"/>
    <p:sldId id="256" r:id="rId103"/>
    <p:sldId id="524" r:id="rId104"/>
    <p:sldId id="297" r:id="rId105"/>
    <p:sldId id="587" r:id="rId106"/>
    <p:sldId id="316" r:id="rId107"/>
    <p:sldId id="317" r:id="rId108"/>
    <p:sldId id="324" r:id="rId109"/>
    <p:sldId id="323" r:id="rId110"/>
    <p:sldId id="588" r:id="rId111"/>
    <p:sldId id="260" r:id="rId112"/>
    <p:sldId id="261" r:id="rId113"/>
    <p:sldId id="262" r:id="rId114"/>
    <p:sldId id="589" r:id="rId115"/>
    <p:sldId id="326" r:id="rId116"/>
    <p:sldId id="590" r:id="rId117"/>
    <p:sldId id="591" r:id="rId118"/>
    <p:sldId id="592" r:id="rId119"/>
    <p:sldId id="298" r:id="rId120"/>
    <p:sldId id="299" r:id="rId121"/>
    <p:sldId id="525" r:id="rId122"/>
    <p:sldId id="300" r:id="rId123"/>
    <p:sldId id="596" r:id="rId124"/>
    <p:sldId id="597" r:id="rId125"/>
    <p:sldId id="598" r:id="rId126"/>
    <p:sldId id="599" r:id="rId127"/>
    <p:sldId id="275" r:id="rId128"/>
    <p:sldId id="600" r:id="rId129"/>
    <p:sldId id="276" r:id="rId130"/>
    <p:sldId id="278" r:id="rId131"/>
    <p:sldId id="601" r:id="rId132"/>
    <p:sldId id="279" r:id="rId133"/>
    <p:sldId id="602" r:id="rId134"/>
    <p:sldId id="281" r:id="rId135"/>
    <p:sldId id="282" r:id="rId136"/>
    <p:sldId id="304" r:id="rId137"/>
    <p:sldId id="283" r:id="rId138"/>
    <p:sldId id="285" r:id="rId139"/>
    <p:sldId id="286" r:id="rId140"/>
    <p:sldId id="287" r:id="rId141"/>
    <p:sldId id="291" r:id="rId142"/>
    <p:sldId id="292" r:id="rId143"/>
    <p:sldId id="603" r:id="rId144"/>
    <p:sldId id="604" r:id="rId145"/>
    <p:sldId id="605" r:id="rId146"/>
    <p:sldId id="258" r:id="rId147"/>
    <p:sldId id="606" r:id="rId148"/>
    <p:sldId id="607" r:id="rId149"/>
    <p:sldId id="608" r:id="rId150"/>
    <p:sldId id="610" r:id="rId151"/>
    <p:sldId id="312" r:id="rId152"/>
    <p:sldId id="320" r:id="rId153"/>
    <p:sldId id="314" r:id="rId154"/>
    <p:sldId id="611" r:id="rId155"/>
    <p:sldId id="612" r:id="rId156"/>
    <p:sldId id="263" r:id="rId157"/>
    <p:sldId id="613" r:id="rId158"/>
    <p:sldId id="264" r:id="rId159"/>
    <p:sldId id="425" r:id="rId160"/>
    <p:sldId id="265" r:id="rId161"/>
    <p:sldId id="614" r:id="rId162"/>
    <p:sldId id="267" r:id="rId163"/>
    <p:sldId id="615" r:id="rId164"/>
    <p:sldId id="616" r:id="rId165"/>
    <p:sldId id="617" r:id="rId166"/>
    <p:sldId id="618" r:id="rId167"/>
    <p:sldId id="619" r:id="rId168"/>
    <p:sldId id="620" r:id="rId169"/>
    <p:sldId id="621" r:id="rId170"/>
    <p:sldId id="528" r:id="rId171"/>
    <p:sldId id="529" r:id="rId172"/>
    <p:sldId id="530" r:id="rId173"/>
    <p:sldId id="531" r:id="rId174"/>
    <p:sldId id="622" r:id="rId175"/>
    <p:sldId id="532" r:id="rId176"/>
    <p:sldId id="623" r:id="rId177"/>
    <p:sldId id="533" r:id="rId178"/>
    <p:sldId id="534" r:id="rId179"/>
    <p:sldId id="535" r:id="rId180"/>
    <p:sldId id="536" r:id="rId181"/>
    <p:sldId id="537" r:id="rId182"/>
    <p:sldId id="624" r:id="rId183"/>
    <p:sldId id="288" r:id="rId184"/>
    <p:sldId id="289" r:id="rId185"/>
    <p:sldId id="625" r:id="rId186"/>
    <p:sldId id="626" r:id="rId187"/>
    <p:sldId id="627" r:id="rId188"/>
    <p:sldId id="539" r:id="rId189"/>
    <p:sldId id="865" r:id="rId190"/>
    <p:sldId id="628" r:id="rId191"/>
    <p:sldId id="399" r:id="rId192"/>
    <p:sldId id="346" r:id="rId193"/>
    <p:sldId id="372" r:id="rId194"/>
    <p:sldId id="375" r:id="rId195"/>
    <p:sldId id="376" r:id="rId196"/>
    <p:sldId id="377" r:id="rId197"/>
    <p:sldId id="378" r:id="rId198"/>
    <p:sldId id="629" r:id="rId199"/>
    <p:sldId id="630" r:id="rId200"/>
    <p:sldId id="862" r:id="rId201"/>
    <p:sldId id="632" r:id="rId202"/>
    <p:sldId id="633" r:id="rId203"/>
    <p:sldId id="380" r:id="rId204"/>
    <p:sldId id="347" r:id="rId205"/>
    <p:sldId id="636" r:id="rId206"/>
    <p:sldId id="348" r:id="rId207"/>
    <p:sldId id="637" r:id="rId208"/>
    <p:sldId id="385" r:id="rId209"/>
    <p:sldId id="386" r:id="rId210"/>
    <p:sldId id="387" r:id="rId211"/>
    <p:sldId id="388" r:id="rId212"/>
    <p:sldId id="351" r:id="rId213"/>
    <p:sldId id="354" r:id="rId214"/>
    <p:sldId id="356" r:id="rId215"/>
    <p:sldId id="638" r:id="rId216"/>
    <p:sldId id="365" r:id="rId217"/>
    <p:sldId id="366" r:id="rId218"/>
    <p:sldId id="367" r:id="rId219"/>
    <p:sldId id="869" r:id="rId220"/>
    <p:sldId id="640" r:id="rId221"/>
    <p:sldId id="566" r:id="rId222"/>
    <p:sldId id="641" r:id="rId223"/>
    <p:sldId id="642" r:id="rId224"/>
    <p:sldId id="308" r:id="rId225"/>
    <p:sldId id="643" r:id="rId226"/>
    <p:sldId id="310" r:id="rId227"/>
    <p:sldId id="783" r:id="rId228"/>
    <p:sldId id="699" r:id="rId229"/>
    <p:sldId id="785" r:id="rId230"/>
    <p:sldId id="786" r:id="rId231"/>
    <p:sldId id="787" r:id="rId232"/>
    <p:sldId id="790" r:id="rId233"/>
    <p:sldId id="791" r:id="rId234"/>
    <p:sldId id="792" r:id="rId235"/>
    <p:sldId id="793" r:id="rId236"/>
    <p:sldId id="796" r:id="rId237"/>
    <p:sldId id="827" r:id="rId238"/>
    <p:sldId id="798" r:id="rId239"/>
    <p:sldId id="800" r:id="rId240"/>
    <p:sldId id="799" r:id="rId241"/>
    <p:sldId id="801" r:id="rId242"/>
    <p:sldId id="802" r:id="rId243"/>
    <p:sldId id="804" r:id="rId244"/>
    <p:sldId id="805" r:id="rId245"/>
    <p:sldId id="806" r:id="rId246"/>
    <p:sldId id="784" r:id="rId247"/>
    <p:sldId id="708" r:id="rId248"/>
    <p:sldId id="709" r:id="rId249"/>
    <p:sldId id="711" r:id="rId250"/>
    <p:sldId id="730" r:id="rId251"/>
    <p:sldId id="719" r:id="rId252"/>
    <p:sldId id="720" r:id="rId253"/>
    <p:sldId id="721" r:id="rId254"/>
    <p:sldId id="722" r:id="rId255"/>
    <p:sldId id="726" r:id="rId256"/>
    <p:sldId id="727" r:id="rId257"/>
    <p:sldId id="728" r:id="rId258"/>
    <p:sldId id="807" r:id="rId259"/>
    <p:sldId id="758" r:id="rId260"/>
    <p:sldId id="759" r:id="rId261"/>
    <p:sldId id="760" r:id="rId262"/>
    <p:sldId id="761" r:id="rId263"/>
    <p:sldId id="762" r:id="rId264"/>
    <p:sldId id="763" r:id="rId265"/>
    <p:sldId id="764" r:id="rId266"/>
    <p:sldId id="808" r:id="rId267"/>
    <p:sldId id="732" r:id="rId268"/>
    <p:sldId id="733" r:id="rId269"/>
    <p:sldId id="734" r:id="rId270"/>
    <p:sldId id="735" r:id="rId271"/>
    <p:sldId id="743" r:id="rId272"/>
    <p:sldId id="749" r:id="rId273"/>
    <p:sldId id="744" r:id="rId274"/>
    <p:sldId id="750" r:id="rId275"/>
    <p:sldId id="745" r:id="rId276"/>
    <p:sldId id="746" r:id="rId277"/>
    <p:sldId id="747" r:id="rId278"/>
    <p:sldId id="738" r:id="rId279"/>
    <p:sldId id="765" r:id="rId280"/>
    <p:sldId id="766" r:id="rId281"/>
    <p:sldId id="767" r:id="rId282"/>
    <p:sldId id="809" r:id="rId283"/>
    <p:sldId id="811" r:id="rId284"/>
    <p:sldId id="812" r:id="rId285"/>
    <p:sldId id="813" r:id="rId286"/>
    <p:sldId id="815" r:id="rId287"/>
    <p:sldId id="816" r:id="rId288"/>
    <p:sldId id="817" r:id="rId289"/>
    <p:sldId id="818" r:id="rId290"/>
    <p:sldId id="819" r:id="rId291"/>
    <p:sldId id="820" r:id="rId292"/>
    <p:sldId id="821" r:id="rId293"/>
    <p:sldId id="822" r:id="rId294"/>
    <p:sldId id="824" r:id="rId295"/>
    <p:sldId id="866" r:id="rId296"/>
    <p:sldId id="828" r:id="rId297"/>
    <p:sldId id="350" r:id="rId298"/>
    <p:sldId id="830" r:id="rId299"/>
    <p:sldId id="352" r:id="rId300"/>
    <p:sldId id="831" r:id="rId301"/>
    <p:sldId id="832" r:id="rId302"/>
    <p:sldId id="839" r:id="rId303"/>
    <p:sldId id="840" r:id="rId304"/>
    <p:sldId id="841" r:id="rId305"/>
    <p:sldId id="398" r:id="rId306"/>
    <p:sldId id="842" r:id="rId307"/>
    <p:sldId id="843" r:id="rId308"/>
    <p:sldId id="844" r:id="rId309"/>
    <p:sldId id="845" r:id="rId310"/>
    <p:sldId id="389" r:id="rId311"/>
    <p:sldId id="390" r:id="rId312"/>
    <p:sldId id="391" r:id="rId313"/>
    <p:sldId id="847" r:id="rId314"/>
    <p:sldId id="848" r:id="rId315"/>
    <p:sldId id="849" r:id="rId316"/>
    <p:sldId id="850" r:id="rId317"/>
    <p:sldId id="368" r:id="rId318"/>
    <p:sldId id="851" r:id="rId319"/>
    <p:sldId id="867" r:id="rId320"/>
    <p:sldId id="858" r:id="rId321"/>
    <p:sldId id="667" r:id="rId322"/>
    <p:sldId id="859" r:id="rId323"/>
    <p:sldId id="860" r:id="rId324"/>
    <p:sldId id="644" r:id="rId325"/>
    <p:sldId id="861" r:id="rId326"/>
    <p:sldId id="645" r:id="rId327"/>
    <p:sldId id="647" r:id="rId328"/>
    <p:sldId id="646" r:id="rId329"/>
    <p:sldId id="648" r:id="rId330"/>
    <p:sldId id="649" r:id="rId331"/>
    <p:sldId id="650" r:id="rId332"/>
    <p:sldId id="651" r:id="rId333"/>
    <p:sldId id="652" r:id="rId334"/>
    <p:sldId id="653" r:id="rId335"/>
    <p:sldId id="664" r:id="rId336"/>
    <p:sldId id="665" r:id="rId337"/>
    <p:sldId id="666" r:id="rId338"/>
    <p:sldId id="654" r:id="rId339"/>
    <p:sldId id="655" r:id="rId340"/>
    <p:sldId id="656" r:id="rId341"/>
    <p:sldId id="657" r:id="rId342"/>
    <p:sldId id="658" r:id="rId343"/>
    <p:sldId id="868" r:id="rId344"/>
    <p:sldId id="668" r:id="rId345"/>
    <p:sldId id="669" r:id="rId346"/>
    <p:sldId id="670" r:id="rId347"/>
    <p:sldId id="671" r:id="rId348"/>
    <p:sldId id="672" r:id="rId349"/>
    <p:sldId id="673" r:id="rId350"/>
    <p:sldId id="674" r:id="rId351"/>
    <p:sldId id="675" r:id="rId352"/>
    <p:sldId id="676" r:id="rId353"/>
    <p:sldId id="677" r:id="rId354"/>
    <p:sldId id="678" r:id="rId355"/>
    <p:sldId id="679" r:id="rId356"/>
    <p:sldId id="680" r:id="rId357"/>
    <p:sldId id="682" r:id="rId358"/>
    <p:sldId id="683" r:id="rId359"/>
    <p:sldId id="684" r:id="rId360"/>
    <p:sldId id="685" r:id="rId361"/>
    <p:sldId id="686" r:id="rId362"/>
    <p:sldId id="687" r:id="rId363"/>
    <p:sldId id="688" r:id="rId364"/>
    <p:sldId id="689" r:id="rId365"/>
    <p:sldId id="690" r:id="rId366"/>
    <p:sldId id="691" r:id="rId367"/>
    <p:sldId id="692" r:id="rId368"/>
    <p:sldId id="693" r:id="rId3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slide" Target="slides/slide332.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46" Type="http://schemas.openxmlformats.org/officeDocument/2006/relationships/slide" Target="slides/slide343.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357" Type="http://schemas.openxmlformats.org/officeDocument/2006/relationships/slide" Target="slides/slide354.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slide" Target="slides/slide323.xml"/><Relationship Id="rId65" Type="http://schemas.openxmlformats.org/officeDocument/2006/relationships/slide" Target="slides/slide62.xml"/><Relationship Id="rId130" Type="http://schemas.openxmlformats.org/officeDocument/2006/relationships/slide" Target="slides/slide127.xml"/><Relationship Id="rId368" Type="http://schemas.openxmlformats.org/officeDocument/2006/relationships/slide" Target="slides/slide365.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37" Type="http://schemas.openxmlformats.org/officeDocument/2006/relationships/slide" Target="slides/slide334.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348" Type="http://schemas.openxmlformats.org/officeDocument/2006/relationships/slide" Target="slides/slide345.xml"/><Relationship Id="rId152" Type="http://schemas.openxmlformats.org/officeDocument/2006/relationships/slide" Target="slides/slide149.xml"/><Relationship Id="rId194" Type="http://schemas.openxmlformats.org/officeDocument/2006/relationships/slide" Target="slides/slide191.xml"/><Relationship Id="rId208" Type="http://schemas.openxmlformats.org/officeDocument/2006/relationships/slide" Target="slides/slide205.xml"/><Relationship Id="rId261" Type="http://schemas.openxmlformats.org/officeDocument/2006/relationships/slide" Target="slides/slide258.xml"/><Relationship Id="rId14" Type="http://schemas.openxmlformats.org/officeDocument/2006/relationships/slide" Target="slides/slide11.xml"/><Relationship Id="rId56" Type="http://schemas.openxmlformats.org/officeDocument/2006/relationships/slide" Target="slides/slide53.xml"/><Relationship Id="rId317" Type="http://schemas.openxmlformats.org/officeDocument/2006/relationships/slide" Target="slides/slide314.xml"/><Relationship Id="rId359" Type="http://schemas.openxmlformats.org/officeDocument/2006/relationships/slide" Target="slides/slide356.xml"/><Relationship Id="rId98" Type="http://schemas.openxmlformats.org/officeDocument/2006/relationships/slide" Target="slides/slide95.xml"/><Relationship Id="rId121" Type="http://schemas.openxmlformats.org/officeDocument/2006/relationships/slide" Target="slides/slide118.xml"/><Relationship Id="rId163" Type="http://schemas.openxmlformats.org/officeDocument/2006/relationships/slide" Target="slides/slide160.xml"/><Relationship Id="rId219" Type="http://schemas.openxmlformats.org/officeDocument/2006/relationships/slide" Target="slides/slide216.xml"/><Relationship Id="rId370" Type="http://schemas.openxmlformats.org/officeDocument/2006/relationships/notesMaster" Target="notesMasters/notesMaster1.xml"/><Relationship Id="rId230" Type="http://schemas.openxmlformats.org/officeDocument/2006/relationships/slide" Target="slides/slide227.xml"/><Relationship Id="rId25" Type="http://schemas.openxmlformats.org/officeDocument/2006/relationships/slide" Target="slides/slide22.xml"/><Relationship Id="rId67" Type="http://schemas.openxmlformats.org/officeDocument/2006/relationships/slide" Target="slides/slide64.xml"/><Relationship Id="rId272" Type="http://schemas.openxmlformats.org/officeDocument/2006/relationships/slide" Target="slides/slide269.xml"/><Relationship Id="rId328" Type="http://schemas.openxmlformats.org/officeDocument/2006/relationships/slide" Target="slides/slide325.xml"/><Relationship Id="rId132" Type="http://schemas.openxmlformats.org/officeDocument/2006/relationships/slide" Target="slides/slide129.xml"/><Relationship Id="rId174" Type="http://schemas.openxmlformats.org/officeDocument/2006/relationships/slide" Target="slides/slide171.xml"/><Relationship Id="rId241" Type="http://schemas.openxmlformats.org/officeDocument/2006/relationships/slide" Target="slides/slide238.xml"/><Relationship Id="rId36" Type="http://schemas.openxmlformats.org/officeDocument/2006/relationships/slide" Target="slides/slide33.xml"/><Relationship Id="rId283" Type="http://schemas.openxmlformats.org/officeDocument/2006/relationships/slide" Target="slides/slide280.xml"/><Relationship Id="rId339" Type="http://schemas.openxmlformats.org/officeDocument/2006/relationships/slide" Target="slides/slide336.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350" Type="http://schemas.openxmlformats.org/officeDocument/2006/relationships/slide" Target="slides/slide347.xml"/><Relationship Id="rId371" Type="http://schemas.openxmlformats.org/officeDocument/2006/relationships/presProps" Target="presProps.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slide" Target="slides/slide326.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slide" Target="slides/slide337.xml"/><Relationship Id="rId361" Type="http://schemas.openxmlformats.org/officeDocument/2006/relationships/slide" Target="slides/slide358.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openxmlformats.org/officeDocument/2006/relationships/slide" Target="slides/slide348.xml"/><Relationship Id="rId372" Type="http://schemas.openxmlformats.org/officeDocument/2006/relationships/viewProps" Target="viewProps.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tableStyles" Target="tableStyles.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microsoft.com/office/2016/11/relationships/changesInfo" Target="changesInfos/changesInfo1.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356" Type="http://schemas.openxmlformats.org/officeDocument/2006/relationships/slide" Target="slides/slide353.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slide" Target="slides/slide322.xml"/><Relationship Id="rId367" Type="http://schemas.openxmlformats.org/officeDocument/2006/relationships/slide" Target="slides/slide364.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slide" Target="slides/slide333.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347" Type="http://schemas.openxmlformats.org/officeDocument/2006/relationships/slide" Target="slides/slide344.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358" Type="http://schemas.openxmlformats.org/officeDocument/2006/relationships/slide" Target="slides/slide355.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slide" Target="slides/slide324.xml"/><Relationship Id="rId369" Type="http://schemas.openxmlformats.org/officeDocument/2006/relationships/slide" Target="slides/slide366.xml"/><Relationship Id="rId173" Type="http://schemas.openxmlformats.org/officeDocument/2006/relationships/slide" Target="slides/slide170.xml"/><Relationship Id="rId229" Type="http://schemas.openxmlformats.org/officeDocument/2006/relationships/slide" Target="slides/slide226.xml"/><Relationship Id="rId240" Type="http://schemas.openxmlformats.org/officeDocument/2006/relationships/slide" Target="slides/slide237.xml"/><Relationship Id="rId35" Type="http://schemas.openxmlformats.org/officeDocument/2006/relationships/slide" Target="slides/slide32.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38" Type="http://schemas.openxmlformats.org/officeDocument/2006/relationships/slide" Target="slides/slide335.xml"/><Relationship Id="rId8" Type="http://schemas.openxmlformats.org/officeDocument/2006/relationships/slide" Target="slides/slide5.xml"/><Relationship Id="rId142" Type="http://schemas.openxmlformats.org/officeDocument/2006/relationships/slide" Target="slides/slide139.xml"/><Relationship Id="rId184" Type="http://schemas.openxmlformats.org/officeDocument/2006/relationships/slide" Target="slides/slide181.xml"/><Relationship Id="rId251" Type="http://schemas.openxmlformats.org/officeDocument/2006/relationships/slide" Target="slides/slide248.xml"/><Relationship Id="rId46" Type="http://schemas.openxmlformats.org/officeDocument/2006/relationships/slide" Target="slides/slide43.xml"/><Relationship Id="rId293" Type="http://schemas.openxmlformats.org/officeDocument/2006/relationships/slide" Target="slides/slide290.xml"/><Relationship Id="rId307" Type="http://schemas.openxmlformats.org/officeDocument/2006/relationships/slide" Target="slides/slide304.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53" Type="http://schemas.openxmlformats.org/officeDocument/2006/relationships/slide" Target="slides/slide150.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220" Type="http://schemas.openxmlformats.org/officeDocument/2006/relationships/slide" Target="slides/slide217.xml"/><Relationship Id="rId15" Type="http://schemas.openxmlformats.org/officeDocument/2006/relationships/slide" Target="slides/slide12.xml"/><Relationship Id="rId57" Type="http://schemas.openxmlformats.org/officeDocument/2006/relationships/slide" Target="slides/slide54.xml"/><Relationship Id="rId262" Type="http://schemas.openxmlformats.org/officeDocument/2006/relationships/slide" Target="slides/slide259.xml"/><Relationship Id="rId318" Type="http://schemas.openxmlformats.org/officeDocument/2006/relationships/slide" Target="slides/slide3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BEE369C1-5CCA-4C5F-ADD1-161234AABF5B}"/>
    <pc:docChg chg="custSel addSld delSld modSld sldOrd delMainMaster">
      <pc:chgData name="匡宏宇" userId="6226a253-862e-4062-9583-ca90ef3a886f" providerId="ADAL" clId="{BEE369C1-5CCA-4C5F-ADD1-161234AABF5B}" dt="2022-12-13T09:30:01.879" v="2001"/>
      <pc:docMkLst>
        <pc:docMk/>
      </pc:docMkLst>
      <pc:sldChg chg="add">
        <pc:chgData name="匡宏宇" userId="6226a253-862e-4062-9583-ca90ef3a886f" providerId="ADAL" clId="{BEE369C1-5CCA-4C5F-ADD1-161234AABF5B}" dt="2022-12-13T09:21:15.877" v="1984"/>
        <pc:sldMkLst>
          <pc:docMk/>
          <pc:sldMk cId="0" sldId="256"/>
        </pc:sldMkLst>
      </pc:sldChg>
      <pc:sldChg chg="del">
        <pc:chgData name="匡宏宇" userId="6226a253-862e-4062-9583-ca90ef3a886f" providerId="ADAL" clId="{BEE369C1-5CCA-4C5F-ADD1-161234AABF5B}" dt="2022-12-13T08:18:24.057" v="0" actId="47"/>
        <pc:sldMkLst>
          <pc:docMk/>
          <pc:sldMk cId="109200150" sldId="256"/>
        </pc:sldMkLst>
      </pc:sldChg>
      <pc:sldChg chg="add">
        <pc:chgData name="匡宏宇" userId="6226a253-862e-4062-9583-ca90ef3a886f" providerId="ADAL" clId="{BEE369C1-5CCA-4C5F-ADD1-161234AABF5B}" dt="2022-12-13T09:17:19.392" v="1981"/>
        <pc:sldMkLst>
          <pc:docMk/>
          <pc:sldMk cId="0" sldId="257"/>
        </pc:sldMkLst>
      </pc:sldChg>
      <pc:sldChg chg="add del">
        <pc:chgData name="匡宏宇" userId="6226a253-862e-4062-9583-ca90ef3a886f" providerId="ADAL" clId="{BEE369C1-5CCA-4C5F-ADD1-161234AABF5B}" dt="2022-12-13T09:25:11.975" v="1989"/>
        <pc:sldMkLst>
          <pc:docMk/>
          <pc:sldMk cId="0" sldId="258"/>
        </pc:sldMkLst>
      </pc:sldChg>
      <pc:sldChg chg="add">
        <pc:chgData name="匡宏宇" userId="6226a253-862e-4062-9583-ca90ef3a886f" providerId="ADAL" clId="{BEE369C1-5CCA-4C5F-ADD1-161234AABF5B}" dt="2022-12-13T09:06:13.636" v="1967"/>
        <pc:sldMkLst>
          <pc:docMk/>
          <pc:sldMk cId="0" sldId="259"/>
        </pc:sldMkLst>
      </pc:sldChg>
      <pc:sldChg chg="add">
        <pc:chgData name="匡宏宇" userId="6226a253-862e-4062-9583-ca90ef3a886f" providerId="ADAL" clId="{BEE369C1-5CCA-4C5F-ADD1-161234AABF5B}" dt="2022-12-13T09:21:15.877" v="1984"/>
        <pc:sldMkLst>
          <pc:docMk/>
          <pc:sldMk cId="0" sldId="260"/>
        </pc:sldMkLst>
      </pc:sldChg>
      <pc:sldChg chg="add">
        <pc:chgData name="匡宏宇" userId="6226a253-862e-4062-9583-ca90ef3a886f" providerId="ADAL" clId="{BEE369C1-5CCA-4C5F-ADD1-161234AABF5B}" dt="2022-12-13T09:21:15.877" v="1984"/>
        <pc:sldMkLst>
          <pc:docMk/>
          <pc:sldMk cId="0" sldId="261"/>
        </pc:sldMkLst>
      </pc:sldChg>
      <pc:sldChg chg="add">
        <pc:chgData name="匡宏宇" userId="6226a253-862e-4062-9583-ca90ef3a886f" providerId="ADAL" clId="{BEE369C1-5CCA-4C5F-ADD1-161234AABF5B}" dt="2022-12-13T09:21:15.877" v="1984"/>
        <pc:sldMkLst>
          <pc:docMk/>
          <pc:sldMk cId="0" sldId="262"/>
        </pc:sldMkLst>
      </pc:sldChg>
      <pc:sldChg chg="add">
        <pc:chgData name="匡宏宇" userId="6226a253-862e-4062-9583-ca90ef3a886f" providerId="ADAL" clId="{BEE369C1-5CCA-4C5F-ADD1-161234AABF5B}" dt="2022-12-13T09:25:11.975" v="1989"/>
        <pc:sldMkLst>
          <pc:docMk/>
          <pc:sldMk cId="0" sldId="263"/>
        </pc:sldMkLst>
      </pc:sldChg>
      <pc:sldChg chg="add">
        <pc:chgData name="匡宏宇" userId="6226a253-862e-4062-9583-ca90ef3a886f" providerId="ADAL" clId="{BEE369C1-5CCA-4C5F-ADD1-161234AABF5B}" dt="2022-12-13T09:25:11.975" v="1989"/>
        <pc:sldMkLst>
          <pc:docMk/>
          <pc:sldMk cId="0" sldId="264"/>
        </pc:sldMkLst>
      </pc:sldChg>
      <pc:sldChg chg="add">
        <pc:chgData name="匡宏宇" userId="6226a253-862e-4062-9583-ca90ef3a886f" providerId="ADAL" clId="{BEE369C1-5CCA-4C5F-ADD1-161234AABF5B}" dt="2022-12-13T09:25:11.975" v="1989"/>
        <pc:sldMkLst>
          <pc:docMk/>
          <pc:sldMk cId="0" sldId="265"/>
        </pc:sldMkLst>
      </pc:sldChg>
      <pc:sldChg chg="add">
        <pc:chgData name="匡宏宇" userId="6226a253-862e-4062-9583-ca90ef3a886f" providerId="ADAL" clId="{BEE369C1-5CCA-4C5F-ADD1-161234AABF5B}" dt="2022-12-13T09:25:11.975" v="1989"/>
        <pc:sldMkLst>
          <pc:docMk/>
          <pc:sldMk cId="0" sldId="267"/>
        </pc:sldMkLst>
      </pc:sldChg>
      <pc:sldChg chg="add">
        <pc:chgData name="匡宏宇" userId="6226a253-862e-4062-9583-ca90ef3a886f" providerId="ADAL" clId="{BEE369C1-5CCA-4C5F-ADD1-161234AABF5B}" dt="2022-12-13T09:17:19.392" v="1981"/>
        <pc:sldMkLst>
          <pc:docMk/>
          <pc:sldMk cId="0" sldId="270"/>
        </pc:sldMkLst>
      </pc:sldChg>
      <pc:sldChg chg="add">
        <pc:chgData name="匡宏宇" userId="6226a253-862e-4062-9583-ca90ef3a886f" providerId="ADAL" clId="{BEE369C1-5CCA-4C5F-ADD1-161234AABF5B}" dt="2022-12-13T09:17:19.392" v="1981"/>
        <pc:sldMkLst>
          <pc:docMk/>
          <pc:sldMk cId="0" sldId="271"/>
        </pc:sldMkLst>
      </pc:sldChg>
      <pc:sldChg chg="add">
        <pc:chgData name="匡宏宇" userId="6226a253-862e-4062-9583-ca90ef3a886f" providerId="ADAL" clId="{BEE369C1-5CCA-4C5F-ADD1-161234AABF5B}" dt="2022-12-13T09:17:19.392" v="1981"/>
        <pc:sldMkLst>
          <pc:docMk/>
          <pc:sldMk cId="0" sldId="272"/>
        </pc:sldMkLst>
      </pc:sldChg>
      <pc:sldChg chg="add">
        <pc:chgData name="匡宏宇" userId="6226a253-862e-4062-9583-ca90ef3a886f" providerId="ADAL" clId="{BEE369C1-5CCA-4C5F-ADD1-161234AABF5B}" dt="2022-12-13T09:17:19.392" v="1981"/>
        <pc:sldMkLst>
          <pc:docMk/>
          <pc:sldMk cId="0" sldId="273"/>
        </pc:sldMkLst>
      </pc:sldChg>
      <pc:sldChg chg="add">
        <pc:chgData name="匡宏宇" userId="6226a253-862e-4062-9583-ca90ef3a886f" providerId="ADAL" clId="{BEE369C1-5CCA-4C5F-ADD1-161234AABF5B}" dt="2022-12-13T09:17:19.392" v="1981"/>
        <pc:sldMkLst>
          <pc:docMk/>
          <pc:sldMk cId="0" sldId="274"/>
        </pc:sldMkLst>
      </pc:sldChg>
      <pc:sldChg chg="add">
        <pc:chgData name="匡宏宇" userId="6226a253-862e-4062-9583-ca90ef3a886f" providerId="ADAL" clId="{BEE369C1-5CCA-4C5F-ADD1-161234AABF5B}" dt="2022-12-13T09:21:15.877" v="1984"/>
        <pc:sldMkLst>
          <pc:docMk/>
          <pc:sldMk cId="0" sldId="275"/>
        </pc:sldMkLst>
      </pc:sldChg>
      <pc:sldChg chg="add">
        <pc:chgData name="匡宏宇" userId="6226a253-862e-4062-9583-ca90ef3a886f" providerId="ADAL" clId="{BEE369C1-5CCA-4C5F-ADD1-161234AABF5B}" dt="2022-12-13T09:21:15.877" v="1984"/>
        <pc:sldMkLst>
          <pc:docMk/>
          <pc:sldMk cId="0" sldId="276"/>
        </pc:sldMkLst>
      </pc:sldChg>
      <pc:sldChg chg="add">
        <pc:chgData name="匡宏宇" userId="6226a253-862e-4062-9583-ca90ef3a886f" providerId="ADAL" clId="{BEE369C1-5CCA-4C5F-ADD1-161234AABF5B}" dt="2022-12-13T09:17:19.392" v="1981"/>
        <pc:sldMkLst>
          <pc:docMk/>
          <pc:sldMk cId="0" sldId="277"/>
        </pc:sldMkLst>
      </pc:sldChg>
      <pc:sldChg chg="add">
        <pc:chgData name="匡宏宇" userId="6226a253-862e-4062-9583-ca90ef3a886f" providerId="ADAL" clId="{BEE369C1-5CCA-4C5F-ADD1-161234AABF5B}" dt="2022-12-13T09:21:15.877" v="1984"/>
        <pc:sldMkLst>
          <pc:docMk/>
          <pc:sldMk cId="0" sldId="278"/>
        </pc:sldMkLst>
      </pc:sldChg>
      <pc:sldChg chg="add">
        <pc:chgData name="匡宏宇" userId="6226a253-862e-4062-9583-ca90ef3a886f" providerId="ADAL" clId="{BEE369C1-5CCA-4C5F-ADD1-161234AABF5B}" dt="2022-12-13T09:21:15.877" v="1984"/>
        <pc:sldMkLst>
          <pc:docMk/>
          <pc:sldMk cId="0" sldId="279"/>
        </pc:sldMkLst>
      </pc:sldChg>
      <pc:sldChg chg="add">
        <pc:chgData name="匡宏宇" userId="6226a253-862e-4062-9583-ca90ef3a886f" providerId="ADAL" clId="{BEE369C1-5CCA-4C5F-ADD1-161234AABF5B}" dt="2022-12-13T09:17:19.392" v="1981"/>
        <pc:sldMkLst>
          <pc:docMk/>
          <pc:sldMk cId="0" sldId="280"/>
        </pc:sldMkLst>
      </pc:sldChg>
      <pc:sldChg chg="add">
        <pc:chgData name="匡宏宇" userId="6226a253-862e-4062-9583-ca90ef3a886f" providerId="ADAL" clId="{BEE369C1-5CCA-4C5F-ADD1-161234AABF5B}" dt="2022-12-13T09:21:15.877" v="1984"/>
        <pc:sldMkLst>
          <pc:docMk/>
          <pc:sldMk cId="0" sldId="281"/>
        </pc:sldMkLst>
      </pc:sldChg>
      <pc:sldChg chg="add">
        <pc:chgData name="匡宏宇" userId="6226a253-862e-4062-9583-ca90ef3a886f" providerId="ADAL" clId="{BEE369C1-5CCA-4C5F-ADD1-161234AABF5B}" dt="2022-12-13T09:21:15.877" v="1984"/>
        <pc:sldMkLst>
          <pc:docMk/>
          <pc:sldMk cId="0" sldId="282"/>
        </pc:sldMkLst>
      </pc:sldChg>
      <pc:sldChg chg="add">
        <pc:chgData name="匡宏宇" userId="6226a253-862e-4062-9583-ca90ef3a886f" providerId="ADAL" clId="{BEE369C1-5CCA-4C5F-ADD1-161234AABF5B}" dt="2022-12-13T09:21:15.877" v="1984"/>
        <pc:sldMkLst>
          <pc:docMk/>
          <pc:sldMk cId="0" sldId="283"/>
        </pc:sldMkLst>
      </pc:sldChg>
      <pc:sldChg chg="add del">
        <pc:chgData name="匡宏宇" userId="6226a253-862e-4062-9583-ca90ef3a886f" providerId="ADAL" clId="{BEE369C1-5CCA-4C5F-ADD1-161234AABF5B}" dt="2022-12-13T09:06:13.636" v="1967"/>
        <pc:sldMkLst>
          <pc:docMk/>
          <pc:sldMk cId="0" sldId="284"/>
        </pc:sldMkLst>
      </pc:sldChg>
      <pc:sldChg chg="add">
        <pc:chgData name="匡宏宇" userId="6226a253-862e-4062-9583-ca90ef3a886f" providerId="ADAL" clId="{BEE369C1-5CCA-4C5F-ADD1-161234AABF5B}" dt="2022-12-13T09:21:15.877" v="1984"/>
        <pc:sldMkLst>
          <pc:docMk/>
          <pc:sldMk cId="0" sldId="285"/>
        </pc:sldMkLst>
      </pc:sldChg>
      <pc:sldChg chg="add">
        <pc:chgData name="匡宏宇" userId="6226a253-862e-4062-9583-ca90ef3a886f" providerId="ADAL" clId="{BEE369C1-5CCA-4C5F-ADD1-161234AABF5B}" dt="2022-12-13T09:21:15.877" v="1984"/>
        <pc:sldMkLst>
          <pc:docMk/>
          <pc:sldMk cId="0" sldId="286"/>
        </pc:sldMkLst>
      </pc:sldChg>
      <pc:sldChg chg="add">
        <pc:chgData name="匡宏宇" userId="6226a253-862e-4062-9583-ca90ef3a886f" providerId="ADAL" clId="{BEE369C1-5CCA-4C5F-ADD1-161234AABF5B}" dt="2022-12-13T09:21:15.877" v="1984"/>
        <pc:sldMkLst>
          <pc:docMk/>
          <pc:sldMk cId="0" sldId="287"/>
        </pc:sldMkLst>
      </pc:sldChg>
      <pc:sldChg chg="add">
        <pc:chgData name="匡宏宇" userId="6226a253-862e-4062-9583-ca90ef3a886f" providerId="ADAL" clId="{BEE369C1-5CCA-4C5F-ADD1-161234AABF5B}" dt="2022-12-13T09:25:11.975" v="1989"/>
        <pc:sldMkLst>
          <pc:docMk/>
          <pc:sldMk cId="0" sldId="288"/>
        </pc:sldMkLst>
      </pc:sldChg>
      <pc:sldChg chg="add">
        <pc:chgData name="匡宏宇" userId="6226a253-862e-4062-9583-ca90ef3a886f" providerId="ADAL" clId="{BEE369C1-5CCA-4C5F-ADD1-161234AABF5B}" dt="2022-12-13T09:25:11.975" v="1989"/>
        <pc:sldMkLst>
          <pc:docMk/>
          <pc:sldMk cId="0" sldId="289"/>
        </pc:sldMkLst>
      </pc:sldChg>
      <pc:sldChg chg="add">
        <pc:chgData name="匡宏宇" userId="6226a253-862e-4062-9583-ca90ef3a886f" providerId="ADAL" clId="{BEE369C1-5CCA-4C5F-ADD1-161234AABF5B}" dt="2022-12-13T09:21:15.877" v="1984"/>
        <pc:sldMkLst>
          <pc:docMk/>
          <pc:sldMk cId="0" sldId="291"/>
        </pc:sldMkLst>
      </pc:sldChg>
      <pc:sldChg chg="add">
        <pc:chgData name="匡宏宇" userId="6226a253-862e-4062-9583-ca90ef3a886f" providerId="ADAL" clId="{BEE369C1-5CCA-4C5F-ADD1-161234AABF5B}" dt="2022-12-13T09:21:15.877" v="1984"/>
        <pc:sldMkLst>
          <pc:docMk/>
          <pc:sldMk cId="0" sldId="292"/>
        </pc:sldMkLst>
      </pc:sldChg>
      <pc:sldChg chg="add">
        <pc:chgData name="匡宏宇" userId="6226a253-862e-4062-9583-ca90ef3a886f" providerId="ADAL" clId="{BEE369C1-5CCA-4C5F-ADD1-161234AABF5B}" dt="2022-12-13T09:17:19.392" v="1981"/>
        <pc:sldMkLst>
          <pc:docMk/>
          <pc:sldMk cId="0" sldId="293"/>
        </pc:sldMkLst>
      </pc:sldChg>
      <pc:sldChg chg="add">
        <pc:chgData name="匡宏宇" userId="6226a253-862e-4062-9583-ca90ef3a886f" providerId="ADAL" clId="{BEE369C1-5CCA-4C5F-ADD1-161234AABF5B}" dt="2022-12-13T09:21:15.877" v="1984"/>
        <pc:sldMkLst>
          <pc:docMk/>
          <pc:sldMk cId="0" sldId="297"/>
        </pc:sldMkLst>
      </pc:sldChg>
      <pc:sldChg chg="add">
        <pc:chgData name="匡宏宇" userId="6226a253-862e-4062-9583-ca90ef3a886f" providerId="ADAL" clId="{BEE369C1-5CCA-4C5F-ADD1-161234AABF5B}" dt="2022-12-13T09:21:15.877" v="1984"/>
        <pc:sldMkLst>
          <pc:docMk/>
          <pc:sldMk cId="0" sldId="298"/>
        </pc:sldMkLst>
      </pc:sldChg>
      <pc:sldChg chg="add del">
        <pc:chgData name="匡宏宇" userId="6226a253-862e-4062-9583-ca90ef3a886f" providerId="ADAL" clId="{BEE369C1-5CCA-4C5F-ADD1-161234AABF5B}" dt="2022-12-13T09:21:15.877" v="1984"/>
        <pc:sldMkLst>
          <pc:docMk/>
          <pc:sldMk cId="0" sldId="299"/>
        </pc:sldMkLst>
      </pc:sldChg>
      <pc:sldChg chg="add">
        <pc:chgData name="匡宏宇" userId="6226a253-862e-4062-9583-ca90ef3a886f" providerId="ADAL" clId="{BEE369C1-5CCA-4C5F-ADD1-161234AABF5B}" dt="2022-12-13T09:21:15.877" v="1984"/>
        <pc:sldMkLst>
          <pc:docMk/>
          <pc:sldMk cId="0" sldId="300"/>
        </pc:sldMkLst>
      </pc:sldChg>
      <pc:sldChg chg="add">
        <pc:chgData name="匡宏宇" userId="6226a253-862e-4062-9583-ca90ef3a886f" providerId="ADAL" clId="{BEE369C1-5CCA-4C5F-ADD1-161234AABF5B}" dt="2022-12-13T09:13:03.272" v="1974"/>
        <pc:sldMkLst>
          <pc:docMk/>
          <pc:sldMk cId="0" sldId="302"/>
        </pc:sldMkLst>
      </pc:sldChg>
      <pc:sldChg chg="add">
        <pc:chgData name="匡宏宇" userId="6226a253-862e-4062-9583-ca90ef3a886f" providerId="ADAL" clId="{BEE369C1-5CCA-4C5F-ADD1-161234AABF5B}" dt="2022-12-13T09:13:03.272" v="1974"/>
        <pc:sldMkLst>
          <pc:docMk/>
          <pc:sldMk cId="0" sldId="303"/>
        </pc:sldMkLst>
      </pc:sldChg>
      <pc:sldChg chg="add">
        <pc:chgData name="匡宏宇" userId="6226a253-862e-4062-9583-ca90ef3a886f" providerId="ADAL" clId="{BEE369C1-5CCA-4C5F-ADD1-161234AABF5B}" dt="2022-12-13T09:21:15.877" v="1984"/>
        <pc:sldMkLst>
          <pc:docMk/>
          <pc:sldMk cId="0" sldId="304"/>
        </pc:sldMkLst>
      </pc:sldChg>
      <pc:sldChg chg="add">
        <pc:chgData name="匡宏宇" userId="6226a253-862e-4062-9583-ca90ef3a886f" providerId="ADAL" clId="{BEE369C1-5CCA-4C5F-ADD1-161234AABF5B}" dt="2022-12-13T09:13:03.272" v="1974"/>
        <pc:sldMkLst>
          <pc:docMk/>
          <pc:sldMk cId="0" sldId="305"/>
        </pc:sldMkLst>
      </pc:sldChg>
      <pc:sldChg chg="add">
        <pc:chgData name="匡宏宇" userId="6226a253-862e-4062-9583-ca90ef3a886f" providerId="ADAL" clId="{BEE369C1-5CCA-4C5F-ADD1-161234AABF5B}" dt="2022-12-13T09:13:03.272" v="1974"/>
        <pc:sldMkLst>
          <pc:docMk/>
          <pc:sldMk cId="0" sldId="306"/>
        </pc:sldMkLst>
      </pc:sldChg>
      <pc:sldChg chg="add">
        <pc:chgData name="匡宏宇" userId="6226a253-862e-4062-9583-ca90ef3a886f" providerId="ADAL" clId="{BEE369C1-5CCA-4C5F-ADD1-161234AABF5B}" dt="2022-12-13T09:13:03.272" v="1974"/>
        <pc:sldMkLst>
          <pc:docMk/>
          <pc:sldMk cId="0" sldId="307"/>
        </pc:sldMkLst>
      </pc:sldChg>
      <pc:sldChg chg="add">
        <pc:chgData name="匡宏宇" userId="6226a253-862e-4062-9583-ca90ef3a886f" providerId="ADAL" clId="{BEE369C1-5CCA-4C5F-ADD1-161234AABF5B}" dt="2022-12-13T09:27:36.523" v="1993"/>
        <pc:sldMkLst>
          <pc:docMk/>
          <pc:sldMk cId="0" sldId="308"/>
        </pc:sldMkLst>
      </pc:sldChg>
      <pc:sldChg chg="add">
        <pc:chgData name="匡宏宇" userId="6226a253-862e-4062-9583-ca90ef3a886f" providerId="ADAL" clId="{BEE369C1-5CCA-4C5F-ADD1-161234AABF5B}" dt="2022-12-13T09:13:03.272" v="1974"/>
        <pc:sldMkLst>
          <pc:docMk/>
          <pc:sldMk cId="0" sldId="309"/>
        </pc:sldMkLst>
      </pc:sldChg>
      <pc:sldChg chg="add">
        <pc:chgData name="匡宏宇" userId="6226a253-862e-4062-9583-ca90ef3a886f" providerId="ADAL" clId="{BEE369C1-5CCA-4C5F-ADD1-161234AABF5B}" dt="2022-12-13T09:27:36.523" v="1993"/>
        <pc:sldMkLst>
          <pc:docMk/>
          <pc:sldMk cId="0" sldId="310"/>
        </pc:sldMkLst>
      </pc:sldChg>
      <pc:sldChg chg="add">
        <pc:chgData name="匡宏宇" userId="6226a253-862e-4062-9583-ca90ef3a886f" providerId="ADAL" clId="{BEE369C1-5CCA-4C5F-ADD1-161234AABF5B}" dt="2022-12-13T09:25:11.975" v="1989"/>
        <pc:sldMkLst>
          <pc:docMk/>
          <pc:sldMk cId="0" sldId="312"/>
        </pc:sldMkLst>
      </pc:sldChg>
      <pc:sldChg chg="add del">
        <pc:chgData name="匡宏宇" userId="6226a253-862e-4062-9583-ca90ef3a886f" providerId="ADAL" clId="{BEE369C1-5CCA-4C5F-ADD1-161234AABF5B}" dt="2022-12-13T09:25:11.975" v="1989"/>
        <pc:sldMkLst>
          <pc:docMk/>
          <pc:sldMk cId="0" sldId="314"/>
        </pc:sldMkLst>
      </pc:sldChg>
      <pc:sldChg chg="add">
        <pc:chgData name="匡宏宇" userId="6226a253-862e-4062-9583-ca90ef3a886f" providerId="ADAL" clId="{BEE369C1-5CCA-4C5F-ADD1-161234AABF5B}" dt="2022-12-13T09:21:15.877" v="1984"/>
        <pc:sldMkLst>
          <pc:docMk/>
          <pc:sldMk cId="0" sldId="316"/>
        </pc:sldMkLst>
      </pc:sldChg>
      <pc:sldChg chg="add del">
        <pc:chgData name="匡宏宇" userId="6226a253-862e-4062-9583-ca90ef3a886f" providerId="ADAL" clId="{BEE369C1-5CCA-4C5F-ADD1-161234AABF5B}" dt="2022-12-13T09:21:15.877" v="1984"/>
        <pc:sldMkLst>
          <pc:docMk/>
          <pc:sldMk cId="0" sldId="317"/>
        </pc:sldMkLst>
      </pc:sldChg>
      <pc:sldChg chg="add">
        <pc:chgData name="匡宏宇" userId="6226a253-862e-4062-9583-ca90ef3a886f" providerId="ADAL" clId="{BEE369C1-5CCA-4C5F-ADD1-161234AABF5B}" dt="2022-12-13T09:25:11.975" v="1989"/>
        <pc:sldMkLst>
          <pc:docMk/>
          <pc:sldMk cId="0" sldId="320"/>
        </pc:sldMkLst>
      </pc:sldChg>
      <pc:sldChg chg="ord">
        <pc:chgData name="匡宏宇" userId="6226a253-862e-4062-9583-ca90ef3a886f" providerId="ADAL" clId="{BEE369C1-5CCA-4C5F-ADD1-161234AABF5B}" dt="2022-12-13T08:21:36.162" v="16"/>
        <pc:sldMkLst>
          <pc:docMk/>
          <pc:sldMk cId="0" sldId="321"/>
        </pc:sldMkLst>
      </pc:sldChg>
      <pc:sldChg chg="del">
        <pc:chgData name="匡宏宇" userId="6226a253-862e-4062-9583-ca90ef3a886f" providerId="ADAL" clId="{BEE369C1-5CCA-4C5F-ADD1-161234AABF5B}" dt="2022-12-13T08:18:24.057" v="0" actId="47"/>
        <pc:sldMkLst>
          <pc:docMk/>
          <pc:sldMk cId="0" sldId="322"/>
        </pc:sldMkLst>
      </pc:sldChg>
      <pc:sldChg chg="add">
        <pc:chgData name="匡宏宇" userId="6226a253-862e-4062-9583-ca90ef3a886f" providerId="ADAL" clId="{BEE369C1-5CCA-4C5F-ADD1-161234AABF5B}" dt="2022-12-13T09:21:15.877" v="1984"/>
        <pc:sldMkLst>
          <pc:docMk/>
          <pc:sldMk cId="0" sldId="323"/>
        </pc:sldMkLst>
      </pc:sldChg>
      <pc:sldChg chg="add">
        <pc:chgData name="匡宏宇" userId="6226a253-862e-4062-9583-ca90ef3a886f" providerId="ADAL" clId="{BEE369C1-5CCA-4C5F-ADD1-161234AABF5B}" dt="2022-12-13T09:21:15.877" v="1984"/>
        <pc:sldMkLst>
          <pc:docMk/>
          <pc:sldMk cId="0" sldId="324"/>
        </pc:sldMkLst>
      </pc:sldChg>
      <pc:sldChg chg="add del">
        <pc:chgData name="匡宏宇" userId="6226a253-862e-4062-9583-ca90ef3a886f" providerId="ADAL" clId="{BEE369C1-5CCA-4C5F-ADD1-161234AABF5B}" dt="2022-12-13T09:17:19.392" v="1981"/>
        <pc:sldMkLst>
          <pc:docMk/>
          <pc:sldMk cId="0" sldId="325"/>
        </pc:sldMkLst>
      </pc:sldChg>
      <pc:sldChg chg="add">
        <pc:chgData name="匡宏宇" userId="6226a253-862e-4062-9583-ca90ef3a886f" providerId="ADAL" clId="{BEE369C1-5CCA-4C5F-ADD1-161234AABF5B}" dt="2022-12-13T09:21:15.877" v="1984"/>
        <pc:sldMkLst>
          <pc:docMk/>
          <pc:sldMk cId="0" sldId="326"/>
        </pc:sldMkLst>
      </pc:sldChg>
      <pc:sldChg chg="add">
        <pc:chgData name="匡宏宇" userId="6226a253-862e-4062-9583-ca90ef3a886f" providerId="ADAL" clId="{BEE369C1-5CCA-4C5F-ADD1-161234AABF5B}" dt="2022-12-13T09:13:03.272" v="1974"/>
        <pc:sldMkLst>
          <pc:docMk/>
          <pc:sldMk cId="0" sldId="327"/>
        </pc:sldMkLst>
      </pc:sldChg>
      <pc:sldChg chg="add">
        <pc:chgData name="匡宏宇" userId="6226a253-862e-4062-9583-ca90ef3a886f" providerId="ADAL" clId="{BEE369C1-5CCA-4C5F-ADD1-161234AABF5B}" dt="2022-12-13T09:17:19.392" v="1981"/>
        <pc:sldMkLst>
          <pc:docMk/>
          <pc:sldMk cId="0" sldId="328"/>
        </pc:sldMkLst>
      </pc:sldChg>
      <pc:sldChg chg="add del">
        <pc:chgData name="匡宏宇" userId="6226a253-862e-4062-9583-ca90ef3a886f" providerId="ADAL" clId="{BEE369C1-5CCA-4C5F-ADD1-161234AABF5B}" dt="2022-12-13T09:17:19.392" v="1981"/>
        <pc:sldMkLst>
          <pc:docMk/>
          <pc:sldMk cId="0" sldId="329"/>
        </pc:sldMkLst>
      </pc:sldChg>
      <pc:sldChg chg="add del">
        <pc:chgData name="匡宏宇" userId="6226a253-862e-4062-9583-ca90ef3a886f" providerId="ADAL" clId="{BEE369C1-5CCA-4C5F-ADD1-161234AABF5B}" dt="2022-12-13T09:13:03.272" v="1974"/>
        <pc:sldMkLst>
          <pc:docMk/>
          <pc:sldMk cId="0" sldId="330"/>
        </pc:sldMkLst>
      </pc:sldChg>
      <pc:sldChg chg="add del">
        <pc:chgData name="匡宏宇" userId="6226a253-862e-4062-9583-ca90ef3a886f" providerId="ADAL" clId="{BEE369C1-5CCA-4C5F-ADD1-161234AABF5B}" dt="2022-12-13T09:17:19.392" v="1981"/>
        <pc:sldMkLst>
          <pc:docMk/>
          <pc:sldMk cId="0" sldId="331"/>
        </pc:sldMkLst>
      </pc:sldChg>
      <pc:sldChg chg="add">
        <pc:chgData name="匡宏宇" userId="6226a253-862e-4062-9583-ca90ef3a886f" providerId="ADAL" clId="{BEE369C1-5CCA-4C5F-ADD1-161234AABF5B}" dt="2022-12-13T09:17:19.392" v="1981"/>
        <pc:sldMkLst>
          <pc:docMk/>
          <pc:sldMk cId="0" sldId="332"/>
        </pc:sldMkLst>
      </pc:sldChg>
      <pc:sldChg chg="add">
        <pc:chgData name="匡宏宇" userId="6226a253-862e-4062-9583-ca90ef3a886f" providerId="ADAL" clId="{BEE369C1-5CCA-4C5F-ADD1-161234AABF5B}" dt="2022-12-13T09:17:19.392" v="1981"/>
        <pc:sldMkLst>
          <pc:docMk/>
          <pc:sldMk cId="0" sldId="333"/>
        </pc:sldMkLst>
      </pc:sldChg>
      <pc:sldChg chg="del">
        <pc:chgData name="匡宏宇" userId="6226a253-862e-4062-9583-ca90ef3a886f" providerId="ADAL" clId="{BEE369C1-5CCA-4C5F-ADD1-161234AABF5B}" dt="2022-12-13T08:18:24.057" v="0" actId="47"/>
        <pc:sldMkLst>
          <pc:docMk/>
          <pc:sldMk cId="0" sldId="338"/>
        </pc:sldMkLst>
      </pc:sldChg>
      <pc:sldChg chg="add del">
        <pc:chgData name="匡宏宇" userId="6226a253-862e-4062-9583-ca90ef3a886f" providerId="ADAL" clId="{BEE369C1-5CCA-4C5F-ADD1-161234AABF5B}" dt="2022-12-13T09:13:03.272" v="1974"/>
        <pc:sldMkLst>
          <pc:docMk/>
          <pc:sldMk cId="0" sldId="339"/>
        </pc:sldMkLst>
      </pc:sldChg>
      <pc:sldChg chg="add del">
        <pc:chgData name="匡宏宇" userId="6226a253-862e-4062-9583-ca90ef3a886f" providerId="ADAL" clId="{BEE369C1-5CCA-4C5F-ADD1-161234AABF5B}" dt="2022-12-13T09:13:03.272" v="1974"/>
        <pc:sldMkLst>
          <pc:docMk/>
          <pc:sldMk cId="0" sldId="340"/>
        </pc:sldMkLst>
      </pc:sldChg>
      <pc:sldChg chg="add">
        <pc:chgData name="匡宏宇" userId="6226a253-862e-4062-9583-ca90ef3a886f" providerId="ADAL" clId="{BEE369C1-5CCA-4C5F-ADD1-161234AABF5B}" dt="2022-12-13T09:17:19.392" v="1981"/>
        <pc:sldMkLst>
          <pc:docMk/>
          <pc:sldMk cId="0" sldId="343"/>
        </pc:sldMkLst>
      </pc:sldChg>
      <pc:sldChg chg="add">
        <pc:chgData name="匡宏宇" userId="6226a253-862e-4062-9583-ca90ef3a886f" providerId="ADAL" clId="{BEE369C1-5CCA-4C5F-ADD1-161234AABF5B}" dt="2022-12-13T09:17:19.392" v="1981"/>
        <pc:sldMkLst>
          <pc:docMk/>
          <pc:sldMk cId="0" sldId="344"/>
        </pc:sldMkLst>
      </pc:sldChg>
      <pc:sldChg chg="add">
        <pc:chgData name="匡宏宇" userId="6226a253-862e-4062-9583-ca90ef3a886f" providerId="ADAL" clId="{BEE369C1-5CCA-4C5F-ADD1-161234AABF5B}" dt="2022-12-13T09:17:19.392" v="1981"/>
        <pc:sldMkLst>
          <pc:docMk/>
          <pc:sldMk cId="0" sldId="345"/>
        </pc:sldMkLst>
      </pc:sldChg>
      <pc:sldChg chg="add">
        <pc:chgData name="匡宏宇" userId="6226a253-862e-4062-9583-ca90ef3a886f" providerId="ADAL" clId="{BEE369C1-5CCA-4C5F-ADD1-161234AABF5B}" dt="2022-12-13T09:27:36.523" v="1993"/>
        <pc:sldMkLst>
          <pc:docMk/>
          <pc:sldMk cId="0" sldId="346"/>
        </pc:sldMkLst>
      </pc:sldChg>
      <pc:sldChg chg="add">
        <pc:chgData name="匡宏宇" userId="6226a253-862e-4062-9583-ca90ef3a886f" providerId="ADAL" clId="{BEE369C1-5CCA-4C5F-ADD1-161234AABF5B}" dt="2022-12-13T09:27:36.523" v="1993"/>
        <pc:sldMkLst>
          <pc:docMk/>
          <pc:sldMk cId="0" sldId="347"/>
        </pc:sldMkLst>
      </pc:sldChg>
      <pc:sldChg chg="add">
        <pc:chgData name="匡宏宇" userId="6226a253-862e-4062-9583-ca90ef3a886f" providerId="ADAL" clId="{BEE369C1-5CCA-4C5F-ADD1-161234AABF5B}" dt="2022-12-13T09:27:36.523" v="1993"/>
        <pc:sldMkLst>
          <pc:docMk/>
          <pc:sldMk cId="0" sldId="348"/>
        </pc:sldMkLst>
      </pc:sldChg>
      <pc:sldChg chg="add">
        <pc:chgData name="匡宏宇" userId="6226a253-862e-4062-9583-ca90ef3a886f" providerId="ADAL" clId="{BEE369C1-5CCA-4C5F-ADD1-161234AABF5B}" dt="2022-12-13T09:17:19.392" v="1981"/>
        <pc:sldMkLst>
          <pc:docMk/>
          <pc:sldMk cId="0" sldId="349"/>
        </pc:sldMkLst>
      </pc:sldChg>
      <pc:sldChg chg="add">
        <pc:chgData name="匡宏宇" userId="6226a253-862e-4062-9583-ca90ef3a886f" providerId="ADAL" clId="{BEE369C1-5CCA-4C5F-ADD1-161234AABF5B}" dt="2022-12-13T09:30:01.879" v="2001"/>
        <pc:sldMkLst>
          <pc:docMk/>
          <pc:sldMk cId="0" sldId="350"/>
        </pc:sldMkLst>
      </pc:sldChg>
      <pc:sldChg chg="add">
        <pc:chgData name="匡宏宇" userId="6226a253-862e-4062-9583-ca90ef3a886f" providerId="ADAL" clId="{BEE369C1-5CCA-4C5F-ADD1-161234AABF5B}" dt="2022-12-13T09:27:36.523" v="1993"/>
        <pc:sldMkLst>
          <pc:docMk/>
          <pc:sldMk cId="0" sldId="351"/>
        </pc:sldMkLst>
      </pc:sldChg>
      <pc:sldChg chg="add">
        <pc:chgData name="匡宏宇" userId="6226a253-862e-4062-9583-ca90ef3a886f" providerId="ADAL" clId="{BEE369C1-5CCA-4C5F-ADD1-161234AABF5B}" dt="2022-12-13T09:30:01.879" v="2001"/>
        <pc:sldMkLst>
          <pc:docMk/>
          <pc:sldMk cId="0" sldId="352"/>
        </pc:sldMkLst>
      </pc:sldChg>
      <pc:sldChg chg="add">
        <pc:chgData name="匡宏宇" userId="6226a253-862e-4062-9583-ca90ef3a886f" providerId="ADAL" clId="{BEE369C1-5CCA-4C5F-ADD1-161234AABF5B}" dt="2022-12-13T09:13:03.272" v="1974"/>
        <pc:sldMkLst>
          <pc:docMk/>
          <pc:sldMk cId="0" sldId="353"/>
        </pc:sldMkLst>
      </pc:sldChg>
      <pc:sldChg chg="add del">
        <pc:chgData name="匡宏宇" userId="6226a253-862e-4062-9583-ca90ef3a886f" providerId="ADAL" clId="{BEE369C1-5CCA-4C5F-ADD1-161234AABF5B}" dt="2022-12-13T09:27:36.523" v="1993"/>
        <pc:sldMkLst>
          <pc:docMk/>
          <pc:sldMk cId="0" sldId="354"/>
        </pc:sldMkLst>
      </pc:sldChg>
      <pc:sldChg chg="add">
        <pc:chgData name="匡宏宇" userId="6226a253-862e-4062-9583-ca90ef3a886f" providerId="ADAL" clId="{BEE369C1-5CCA-4C5F-ADD1-161234AABF5B}" dt="2022-12-13T09:17:19.392" v="1981"/>
        <pc:sldMkLst>
          <pc:docMk/>
          <pc:sldMk cId="0" sldId="355"/>
        </pc:sldMkLst>
      </pc:sldChg>
      <pc:sldChg chg="add del">
        <pc:chgData name="匡宏宇" userId="6226a253-862e-4062-9583-ca90ef3a886f" providerId="ADAL" clId="{BEE369C1-5CCA-4C5F-ADD1-161234AABF5B}" dt="2022-12-13T09:27:36.523" v="1993"/>
        <pc:sldMkLst>
          <pc:docMk/>
          <pc:sldMk cId="0" sldId="356"/>
        </pc:sldMkLst>
      </pc:sldChg>
      <pc:sldChg chg="add">
        <pc:chgData name="匡宏宇" userId="6226a253-862e-4062-9583-ca90ef3a886f" providerId="ADAL" clId="{BEE369C1-5CCA-4C5F-ADD1-161234AABF5B}" dt="2022-12-13T09:27:36.523" v="1993"/>
        <pc:sldMkLst>
          <pc:docMk/>
          <pc:sldMk cId="0" sldId="357"/>
        </pc:sldMkLst>
      </pc:sldChg>
      <pc:sldChg chg="add">
        <pc:chgData name="匡宏宇" userId="6226a253-862e-4062-9583-ca90ef3a886f" providerId="ADAL" clId="{BEE369C1-5CCA-4C5F-ADD1-161234AABF5B}" dt="2022-12-13T09:17:19.392" v="1981"/>
        <pc:sldMkLst>
          <pc:docMk/>
          <pc:sldMk cId="0" sldId="358"/>
        </pc:sldMkLst>
      </pc:sldChg>
      <pc:sldChg chg="add">
        <pc:chgData name="匡宏宇" userId="6226a253-862e-4062-9583-ca90ef3a886f" providerId="ADAL" clId="{BEE369C1-5CCA-4C5F-ADD1-161234AABF5B}" dt="2022-12-13T09:13:03.272" v="1974"/>
        <pc:sldMkLst>
          <pc:docMk/>
          <pc:sldMk cId="0" sldId="359"/>
        </pc:sldMkLst>
      </pc:sldChg>
      <pc:sldChg chg="add">
        <pc:chgData name="匡宏宇" userId="6226a253-862e-4062-9583-ca90ef3a886f" providerId="ADAL" clId="{BEE369C1-5CCA-4C5F-ADD1-161234AABF5B}" dt="2022-12-13T09:13:03.272" v="1974"/>
        <pc:sldMkLst>
          <pc:docMk/>
          <pc:sldMk cId="0" sldId="360"/>
        </pc:sldMkLst>
      </pc:sldChg>
      <pc:sldChg chg="add">
        <pc:chgData name="匡宏宇" userId="6226a253-862e-4062-9583-ca90ef3a886f" providerId="ADAL" clId="{BEE369C1-5CCA-4C5F-ADD1-161234AABF5B}" dt="2022-12-13T09:17:19.392" v="1981"/>
        <pc:sldMkLst>
          <pc:docMk/>
          <pc:sldMk cId="0" sldId="361"/>
        </pc:sldMkLst>
      </pc:sldChg>
      <pc:sldChg chg="add">
        <pc:chgData name="匡宏宇" userId="6226a253-862e-4062-9583-ca90ef3a886f" providerId="ADAL" clId="{BEE369C1-5CCA-4C5F-ADD1-161234AABF5B}" dt="2022-12-13T09:13:03.272" v="1974"/>
        <pc:sldMkLst>
          <pc:docMk/>
          <pc:sldMk cId="0" sldId="362"/>
        </pc:sldMkLst>
      </pc:sldChg>
      <pc:sldChg chg="add">
        <pc:chgData name="匡宏宇" userId="6226a253-862e-4062-9583-ca90ef3a886f" providerId="ADAL" clId="{BEE369C1-5CCA-4C5F-ADD1-161234AABF5B}" dt="2022-12-13T09:17:19.392" v="1981"/>
        <pc:sldMkLst>
          <pc:docMk/>
          <pc:sldMk cId="0" sldId="363"/>
        </pc:sldMkLst>
      </pc:sldChg>
      <pc:sldChg chg="add">
        <pc:chgData name="匡宏宇" userId="6226a253-862e-4062-9583-ca90ef3a886f" providerId="ADAL" clId="{BEE369C1-5CCA-4C5F-ADD1-161234AABF5B}" dt="2022-12-13T09:17:19.392" v="1981"/>
        <pc:sldMkLst>
          <pc:docMk/>
          <pc:sldMk cId="0" sldId="364"/>
        </pc:sldMkLst>
      </pc:sldChg>
      <pc:sldChg chg="add">
        <pc:chgData name="匡宏宇" userId="6226a253-862e-4062-9583-ca90ef3a886f" providerId="ADAL" clId="{BEE369C1-5CCA-4C5F-ADD1-161234AABF5B}" dt="2022-12-13T09:27:36.523" v="1993"/>
        <pc:sldMkLst>
          <pc:docMk/>
          <pc:sldMk cId="0" sldId="365"/>
        </pc:sldMkLst>
      </pc:sldChg>
      <pc:sldChg chg="add">
        <pc:chgData name="匡宏宇" userId="6226a253-862e-4062-9583-ca90ef3a886f" providerId="ADAL" clId="{BEE369C1-5CCA-4C5F-ADD1-161234AABF5B}" dt="2022-12-13T09:27:36.523" v="1993"/>
        <pc:sldMkLst>
          <pc:docMk/>
          <pc:sldMk cId="0" sldId="366"/>
        </pc:sldMkLst>
      </pc:sldChg>
      <pc:sldChg chg="add">
        <pc:chgData name="匡宏宇" userId="6226a253-862e-4062-9583-ca90ef3a886f" providerId="ADAL" clId="{BEE369C1-5CCA-4C5F-ADD1-161234AABF5B}" dt="2022-12-13T09:27:36.523" v="1993"/>
        <pc:sldMkLst>
          <pc:docMk/>
          <pc:sldMk cId="0" sldId="367"/>
        </pc:sldMkLst>
      </pc:sldChg>
      <pc:sldChg chg="add del">
        <pc:chgData name="匡宏宇" userId="6226a253-862e-4062-9583-ca90ef3a886f" providerId="ADAL" clId="{BEE369C1-5CCA-4C5F-ADD1-161234AABF5B}" dt="2022-12-13T09:30:01.879" v="2001"/>
        <pc:sldMkLst>
          <pc:docMk/>
          <pc:sldMk cId="0" sldId="368"/>
        </pc:sldMkLst>
      </pc:sldChg>
      <pc:sldChg chg="add del">
        <pc:chgData name="匡宏宇" userId="6226a253-862e-4062-9583-ca90ef3a886f" providerId="ADAL" clId="{BEE369C1-5CCA-4C5F-ADD1-161234AABF5B}" dt="2022-12-13T09:25:18.916" v="1990" actId="2696"/>
        <pc:sldMkLst>
          <pc:docMk/>
          <pc:sldMk cId="1042671118" sldId="369"/>
        </pc:sldMkLst>
      </pc:sldChg>
      <pc:sldChg chg="add">
        <pc:chgData name="匡宏宇" userId="6226a253-862e-4062-9583-ca90ef3a886f" providerId="ADAL" clId="{BEE369C1-5CCA-4C5F-ADD1-161234AABF5B}" dt="2022-12-13T09:25:30.882" v="1991"/>
        <pc:sldMkLst>
          <pc:docMk/>
          <pc:sldMk cId="1042671118" sldId="369"/>
        </pc:sldMkLst>
      </pc:sldChg>
      <pc:sldChg chg="add del">
        <pc:chgData name="匡宏宇" userId="6226a253-862e-4062-9583-ca90ef3a886f" providerId="ADAL" clId="{BEE369C1-5CCA-4C5F-ADD1-161234AABF5B}" dt="2022-12-13T09:30:01.879" v="2001"/>
        <pc:sldMkLst>
          <pc:docMk/>
          <pc:sldMk cId="0" sldId="370"/>
        </pc:sldMkLst>
      </pc:sldChg>
      <pc:sldChg chg="add del">
        <pc:chgData name="匡宏宇" userId="6226a253-862e-4062-9583-ca90ef3a886f" providerId="ADAL" clId="{BEE369C1-5CCA-4C5F-ADD1-161234AABF5B}" dt="2022-12-13T09:30:01.879" v="2001"/>
        <pc:sldMkLst>
          <pc:docMk/>
          <pc:sldMk cId="0" sldId="371"/>
        </pc:sldMkLst>
      </pc:sldChg>
      <pc:sldChg chg="add del">
        <pc:chgData name="匡宏宇" userId="6226a253-862e-4062-9583-ca90ef3a886f" providerId="ADAL" clId="{BEE369C1-5CCA-4C5F-ADD1-161234AABF5B}" dt="2022-12-13T09:27:36.523" v="1993"/>
        <pc:sldMkLst>
          <pc:docMk/>
          <pc:sldMk cId="0" sldId="372"/>
        </pc:sldMkLst>
      </pc:sldChg>
      <pc:sldChg chg="add">
        <pc:chgData name="匡宏宇" userId="6226a253-862e-4062-9583-ca90ef3a886f" providerId="ADAL" clId="{BEE369C1-5CCA-4C5F-ADD1-161234AABF5B}" dt="2022-12-13T09:30:01.879" v="2001"/>
        <pc:sldMkLst>
          <pc:docMk/>
          <pc:sldMk cId="0" sldId="373"/>
        </pc:sldMkLst>
      </pc:sldChg>
      <pc:sldChg chg="add del">
        <pc:chgData name="匡宏宇" userId="6226a253-862e-4062-9583-ca90ef3a886f" providerId="ADAL" clId="{BEE369C1-5CCA-4C5F-ADD1-161234AABF5B}" dt="2022-12-13T09:17:19.392" v="1981"/>
        <pc:sldMkLst>
          <pc:docMk/>
          <pc:sldMk cId="0" sldId="374"/>
        </pc:sldMkLst>
      </pc:sldChg>
      <pc:sldChg chg="add del">
        <pc:chgData name="匡宏宇" userId="6226a253-862e-4062-9583-ca90ef3a886f" providerId="ADAL" clId="{BEE369C1-5CCA-4C5F-ADD1-161234AABF5B}" dt="2022-12-13T09:27:36.523" v="1993"/>
        <pc:sldMkLst>
          <pc:docMk/>
          <pc:sldMk cId="0" sldId="375"/>
        </pc:sldMkLst>
      </pc:sldChg>
      <pc:sldChg chg="add del">
        <pc:chgData name="匡宏宇" userId="6226a253-862e-4062-9583-ca90ef3a886f" providerId="ADAL" clId="{BEE369C1-5CCA-4C5F-ADD1-161234AABF5B}" dt="2022-12-13T09:27:36.523" v="1993"/>
        <pc:sldMkLst>
          <pc:docMk/>
          <pc:sldMk cId="0" sldId="376"/>
        </pc:sldMkLst>
      </pc:sldChg>
      <pc:sldChg chg="add del">
        <pc:chgData name="匡宏宇" userId="6226a253-862e-4062-9583-ca90ef3a886f" providerId="ADAL" clId="{BEE369C1-5CCA-4C5F-ADD1-161234AABF5B}" dt="2022-12-13T09:27:36.523" v="1993"/>
        <pc:sldMkLst>
          <pc:docMk/>
          <pc:sldMk cId="0" sldId="377"/>
        </pc:sldMkLst>
      </pc:sldChg>
      <pc:sldChg chg="add">
        <pc:chgData name="匡宏宇" userId="6226a253-862e-4062-9583-ca90ef3a886f" providerId="ADAL" clId="{BEE369C1-5CCA-4C5F-ADD1-161234AABF5B}" dt="2022-12-13T09:27:36.523" v="1993"/>
        <pc:sldMkLst>
          <pc:docMk/>
          <pc:sldMk cId="0" sldId="378"/>
        </pc:sldMkLst>
      </pc:sldChg>
      <pc:sldChg chg="add del">
        <pc:chgData name="匡宏宇" userId="6226a253-862e-4062-9583-ca90ef3a886f" providerId="ADAL" clId="{BEE369C1-5CCA-4C5F-ADD1-161234AABF5B}" dt="2022-12-13T09:11:33.979" v="1973"/>
        <pc:sldMkLst>
          <pc:docMk/>
          <pc:sldMk cId="0" sldId="379"/>
        </pc:sldMkLst>
      </pc:sldChg>
      <pc:sldChg chg="add del">
        <pc:chgData name="匡宏宇" userId="6226a253-862e-4062-9583-ca90ef3a886f" providerId="ADAL" clId="{BEE369C1-5CCA-4C5F-ADD1-161234AABF5B}" dt="2022-12-13T09:27:36.523" v="1993"/>
        <pc:sldMkLst>
          <pc:docMk/>
          <pc:sldMk cId="0" sldId="380"/>
        </pc:sldMkLst>
      </pc:sldChg>
      <pc:sldChg chg="add del">
        <pc:chgData name="匡宏宇" userId="6226a253-862e-4062-9583-ca90ef3a886f" providerId="ADAL" clId="{BEE369C1-5CCA-4C5F-ADD1-161234AABF5B}" dt="2022-12-13T09:28:15.053" v="2000" actId="47"/>
        <pc:sldMkLst>
          <pc:docMk/>
          <pc:sldMk cId="0" sldId="381"/>
        </pc:sldMkLst>
      </pc:sldChg>
      <pc:sldChg chg="add">
        <pc:chgData name="匡宏宇" userId="6226a253-862e-4062-9583-ca90ef3a886f" providerId="ADAL" clId="{BEE369C1-5CCA-4C5F-ADD1-161234AABF5B}" dt="2022-12-13T09:25:30.882" v="1991"/>
        <pc:sldMkLst>
          <pc:docMk/>
          <pc:sldMk cId="3265992861" sldId="382"/>
        </pc:sldMkLst>
      </pc:sldChg>
      <pc:sldChg chg="add del">
        <pc:chgData name="匡宏宇" userId="6226a253-862e-4062-9583-ca90ef3a886f" providerId="ADAL" clId="{BEE369C1-5CCA-4C5F-ADD1-161234AABF5B}" dt="2022-12-13T09:25:18.916" v="1990" actId="2696"/>
        <pc:sldMkLst>
          <pc:docMk/>
          <pc:sldMk cId="3265992861" sldId="382"/>
        </pc:sldMkLst>
      </pc:sldChg>
      <pc:sldChg chg="add del">
        <pc:chgData name="匡宏宇" userId="6226a253-862e-4062-9583-ca90ef3a886f" providerId="ADAL" clId="{BEE369C1-5CCA-4C5F-ADD1-161234AABF5B}" dt="2022-12-13T09:30:01.879" v="2001"/>
        <pc:sldMkLst>
          <pc:docMk/>
          <pc:sldMk cId="0" sldId="383"/>
        </pc:sldMkLst>
      </pc:sldChg>
      <pc:sldChg chg="add">
        <pc:chgData name="匡宏宇" userId="6226a253-862e-4062-9583-ca90ef3a886f" providerId="ADAL" clId="{BEE369C1-5CCA-4C5F-ADD1-161234AABF5B}" dt="2022-12-13T09:25:30.882" v="1991"/>
        <pc:sldMkLst>
          <pc:docMk/>
          <pc:sldMk cId="2466933083" sldId="384"/>
        </pc:sldMkLst>
      </pc:sldChg>
      <pc:sldChg chg="add del">
        <pc:chgData name="匡宏宇" userId="6226a253-862e-4062-9583-ca90ef3a886f" providerId="ADAL" clId="{BEE369C1-5CCA-4C5F-ADD1-161234AABF5B}" dt="2022-12-13T09:25:18.916" v="1990" actId="2696"/>
        <pc:sldMkLst>
          <pc:docMk/>
          <pc:sldMk cId="2466933083" sldId="384"/>
        </pc:sldMkLst>
      </pc:sldChg>
      <pc:sldChg chg="add">
        <pc:chgData name="匡宏宇" userId="6226a253-862e-4062-9583-ca90ef3a886f" providerId="ADAL" clId="{BEE369C1-5CCA-4C5F-ADD1-161234AABF5B}" dt="2022-12-13T09:27:36.523" v="1993"/>
        <pc:sldMkLst>
          <pc:docMk/>
          <pc:sldMk cId="0" sldId="385"/>
        </pc:sldMkLst>
      </pc:sldChg>
      <pc:sldChg chg="add del">
        <pc:chgData name="匡宏宇" userId="6226a253-862e-4062-9583-ca90ef3a886f" providerId="ADAL" clId="{BEE369C1-5CCA-4C5F-ADD1-161234AABF5B}" dt="2022-12-13T09:27:36.523" v="1993"/>
        <pc:sldMkLst>
          <pc:docMk/>
          <pc:sldMk cId="0" sldId="386"/>
        </pc:sldMkLst>
      </pc:sldChg>
      <pc:sldChg chg="add">
        <pc:chgData name="匡宏宇" userId="6226a253-862e-4062-9583-ca90ef3a886f" providerId="ADAL" clId="{BEE369C1-5CCA-4C5F-ADD1-161234AABF5B}" dt="2022-12-13T09:27:36.523" v="1993"/>
        <pc:sldMkLst>
          <pc:docMk/>
          <pc:sldMk cId="0" sldId="387"/>
        </pc:sldMkLst>
      </pc:sldChg>
      <pc:sldChg chg="add del">
        <pc:chgData name="匡宏宇" userId="6226a253-862e-4062-9583-ca90ef3a886f" providerId="ADAL" clId="{BEE369C1-5CCA-4C5F-ADD1-161234AABF5B}" dt="2022-12-13T09:27:36.523" v="1993"/>
        <pc:sldMkLst>
          <pc:docMk/>
          <pc:sldMk cId="0" sldId="388"/>
        </pc:sldMkLst>
      </pc:sldChg>
      <pc:sldChg chg="add del">
        <pc:chgData name="匡宏宇" userId="6226a253-862e-4062-9583-ca90ef3a886f" providerId="ADAL" clId="{BEE369C1-5CCA-4C5F-ADD1-161234AABF5B}" dt="2022-12-13T09:30:01.879" v="2001"/>
        <pc:sldMkLst>
          <pc:docMk/>
          <pc:sldMk cId="0" sldId="389"/>
        </pc:sldMkLst>
      </pc:sldChg>
      <pc:sldChg chg="add del">
        <pc:chgData name="匡宏宇" userId="6226a253-862e-4062-9583-ca90ef3a886f" providerId="ADAL" clId="{BEE369C1-5CCA-4C5F-ADD1-161234AABF5B}" dt="2022-12-13T09:30:01.879" v="2001"/>
        <pc:sldMkLst>
          <pc:docMk/>
          <pc:sldMk cId="0" sldId="390"/>
        </pc:sldMkLst>
      </pc:sldChg>
      <pc:sldChg chg="add del">
        <pc:chgData name="匡宏宇" userId="6226a253-862e-4062-9583-ca90ef3a886f" providerId="ADAL" clId="{BEE369C1-5CCA-4C5F-ADD1-161234AABF5B}" dt="2022-12-13T09:30:01.879" v="2001"/>
        <pc:sldMkLst>
          <pc:docMk/>
          <pc:sldMk cId="0" sldId="391"/>
        </pc:sldMkLst>
      </pc:sldChg>
      <pc:sldChg chg="add">
        <pc:chgData name="匡宏宇" userId="6226a253-862e-4062-9583-ca90ef3a886f" providerId="ADAL" clId="{BEE369C1-5CCA-4C5F-ADD1-161234AABF5B}" dt="2022-12-13T09:30:01.879" v="2001"/>
        <pc:sldMkLst>
          <pc:docMk/>
          <pc:sldMk cId="0" sldId="392"/>
        </pc:sldMkLst>
      </pc:sldChg>
      <pc:sldChg chg="add">
        <pc:chgData name="匡宏宇" userId="6226a253-862e-4062-9583-ca90ef3a886f" providerId="ADAL" clId="{BEE369C1-5CCA-4C5F-ADD1-161234AABF5B}" dt="2022-12-13T09:30:01.879" v="2001"/>
        <pc:sldMkLst>
          <pc:docMk/>
          <pc:sldMk cId="0" sldId="393"/>
        </pc:sldMkLst>
      </pc:sldChg>
      <pc:sldChg chg="add">
        <pc:chgData name="匡宏宇" userId="6226a253-862e-4062-9583-ca90ef3a886f" providerId="ADAL" clId="{BEE369C1-5CCA-4C5F-ADD1-161234AABF5B}" dt="2022-12-13T09:25:30.882" v="1991"/>
        <pc:sldMkLst>
          <pc:docMk/>
          <pc:sldMk cId="1052929099" sldId="395"/>
        </pc:sldMkLst>
      </pc:sldChg>
      <pc:sldChg chg="add del">
        <pc:chgData name="匡宏宇" userId="6226a253-862e-4062-9583-ca90ef3a886f" providerId="ADAL" clId="{BEE369C1-5CCA-4C5F-ADD1-161234AABF5B}" dt="2022-12-13T09:25:18.916" v="1990" actId="2696"/>
        <pc:sldMkLst>
          <pc:docMk/>
          <pc:sldMk cId="1052929099" sldId="395"/>
        </pc:sldMkLst>
      </pc:sldChg>
      <pc:sldChg chg="add del">
        <pc:chgData name="匡宏宇" userId="6226a253-862e-4062-9583-ca90ef3a886f" providerId="ADAL" clId="{BEE369C1-5CCA-4C5F-ADD1-161234AABF5B}" dt="2022-12-13T09:30:01.879" v="2001"/>
        <pc:sldMkLst>
          <pc:docMk/>
          <pc:sldMk cId="0" sldId="396"/>
        </pc:sldMkLst>
      </pc:sldChg>
      <pc:sldChg chg="add">
        <pc:chgData name="匡宏宇" userId="6226a253-862e-4062-9583-ca90ef3a886f" providerId="ADAL" clId="{BEE369C1-5CCA-4C5F-ADD1-161234AABF5B}" dt="2022-12-13T09:30:01.879" v="2001"/>
        <pc:sldMkLst>
          <pc:docMk/>
          <pc:sldMk cId="0" sldId="398"/>
        </pc:sldMkLst>
      </pc:sldChg>
      <pc:sldChg chg="add">
        <pc:chgData name="匡宏宇" userId="6226a253-862e-4062-9583-ca90ef3a886f" providerId="ADAL" clId="{BEE369C1-5CCA-4C5F-ADD1-161234AABF5B}" dt="2022-12-13T09:27:36.523" v="1993"/>
        <pc:sldMkLst>
          <pc:docMk/>
          <pc:sldMk cId="0" sldId="399"/>
        </pc:sldMkLst>
      </pc:sldChg>
      <pc:sldChg chg="add del">
        <pc:chgData name="匡宏宇" userId="6226a253-862e-4062-9583-ca90ef3a886f" providerId="ADAL" clId="{BEE369C1-5CCA-4C5F-ADD1-161234AABF5B}" dt="2022-12-13T09:30:01.879" v="2001"/>
        <pc:sldMkLst>
          <pc:docMk/>
          <pc:sldMk cId="0" sldId="400"/>
        </pc:sldMkLst>
      </pc:sldChg>
      <pc:sldChg chg="del">
        <pc:chgData name="匡宏宇" userId="6226a253-862e-4062-9583-ca90ef3a886f" providerId="ADAL" clId="{BEE369C1-5CCA-4C5F-ADD1-161234AABF5B}" dt="2022-12-13T08:18:24.057" v="0" actId="47"/>
        <pc:sldMkLst>
          <pc:docMk/>
          <pc:sldMk cId="0" sldId="402"/>
        </pc:sldMkLst>
      </pc:sldChg>
      <pc:sldChg chg="del">
        <pc:chgData name="匡宏宇" userId="6226a253-862e-4062-9583-ca90ef3a886f" providerId="ADAL" clId="{BEE369C1-5CCA-4C5F-ADD1-161234AABF5B}" dt="2022-12-13T08:18:24.057" v="0" actId="47"/>
        <pc:sldMkLst>
          <pc:docMk/>
          <pc:sldMk cId="0" sldId="411"/>
        </pc:sldMkLst>
      </pc:sldChg>
      <pc:sldChg chg="del">
        <pc:chgData name="匡宏宇" userId="6226a253-862e-4062-9583-ca90ef3a886f" providerId="ADAL" clId="{BEE369C1-5CCA-4C5F-ADD1-161234AABF5B}" dt="2022-12-13T08:18:24.057" v="0" actId="47"/>
        <pc:sldMkLst>
          <pc:docMk/>
          <pc:sldMk cId="0" sldId="412"/>
        </pc:sldMkLst>
      </pc:sldChg>
      <pc:sldChg chg="del">
        <pc:chgData name="匡宏宇" userId="6226a253-862e-4062-9583-ca90ef3a886f" providerId="ADAL" clId="{BEE369C1-5CCA-4C5F-ADD1-161234AABF5B}" dt="2022-12-13T08:18:24.057" v="0" actId="47"/>
        <pc:sldMkLst>
          <pc:docMk/>
          <pc:sldMk cId="0" sldId="414"/>
        </pc:sldMkLst>
      </pc:sldChg>
      <pc:sldChg chg="del">
        <pc:chgData name="匡宏宇" userId="6226a253-862e-4062-9583-ca90ef3a886f" providerId="ADAL" clId="{BEE369C1-5CCA-4C5F-ADD1-161234AABF5B}" dt="2022-12-13T08:18:24.057" v="0" actId="47"/>
        <pc:sldMkLst>
          <pc:docMk/>
          <pc:sldMk cId="0" sldId="415"/>
        </pc:sldMkLst>
      </pc:sldChg>
      <pc:sldChg chg="del">
        <pc:chgData name="匡宏宇" userId="6226a253-862e-4062-9583-ca90ef3a886f" providerId="ADAL" clId="{BEE369C1-5CCA-4C5F-ADD1-161234AABF5B}" dt="2022-12-13T08:18:24.057" v="0" actId="47"/>
        <pc:sldMkLst>
          <pc:docMk/>
          <pc:sldMk cId="0" sldId="416"/>
        </pc:sldMkLst>
      </pc:sldChg>
      <pc:sldChg chg="del">
        <pc:chgData name="匡宏宇" userId="6226a253-862e-4062-9583-ca90ef3a886f" providerId="ADAL" clId="{BEE369C1-5CCA-4C5F-ADD1-161234AABF5B}" dt="2022-12-13T08:18:24.057" v="0" actId="47"/>
        <pc:sldMkLst>
          <pc:docMk/>
          <pc:sldMk cId="0" sldId="422"/>
        </pc:sldMkLst>
      </pc:sldChg>
      <pc:sldChg chg="add">
        <pc:chgData name="匡宏宇" userId="6226a253-862e-4062-9583-ca90ef3a886f" providerId="ADAL" clId="{BEE369C1-5CCA-4C5F-ADD1-161234AABF5B}" dt="2022-12-13T09:25:11.975" v="1989"/>
        <pc:sldMkLst>
          <pc:docMk/>
          <pc:sldMk cId="0" sldId="425"/>
        </pc:sldMkLst>
      </pc:sldChg>
      <pc:sldChg chg="del">
        <pc:chgData name="匡宏宇" userId="6226a253-862e-4062-9583-ca90ef3a886f" providerId="ADAL" clId="{BEE369C1-5CCA-4C5F-ADD1-161234AABF5B}" dt="2022-12-13T08:18:24.057" v="0" actId="47"/>
        <pc:sldMkLst>
          <pc:docMk/>
          <pc:sldMk cId="0" sldId="432"/>
        </pc:sldMkLst>
      </pc:sldChg>
      <pc:sldChg chg="ord">
        <pc:chgData name="匡宏宇" userId="6226a253-862e-4062-9583-ca90ef3a886f" providerId="ADAL" clId="{BEE369C1-5CCA-4C5F-ADD1-161234AABF5B}" dt="2022-12-13T08:19:13.812" v="11"/>
        <pc:sldMkLst>
          <pc:docMk/>
          <pc:sldMk cId="0" sldId="437"/>
        </pc:sldMkLst>
      </pc:sldChg>
      <pc:sldChg chg="del">
        <pc:chgData name="匡宏宇" userId="6226a253-862e-4062-9583-ca90ef3a886f" providerId="ADAL" clId="{BEE369C1-5CCA-4C5F-ADD1-161234AABF5B}" dt="2022-12-13T08:19:40.116" v="12" actId="47"/>
        <pc:sldMkLst>
          <pc:docMk/>
          <pc:sldMk cId="0" sldId="438"/>
        </pc:sldMkLst>
      </pc:sldChg>
      <pc:sldChg chg="del">
        <pc:chgData name="匡宏宇" userId="6226a253-862e-4062-9583-ca90ef3a886f" providerId="ADAL" clId="{BEE369C1-5CCA-4C5F-ADD1-161234AABF5B}" dt="2022-12-13T08:18:24.057" v="0" actId="47"/>
        <pc:sldMkLst>
          <pc:docMk/>
          <pc:sldMk cId="0" sldId="442"/>
        </pc:sldMkLst>
      </pc:sldChg>
      <pc:sldChg chg="add del">
        <pc:chgData name="匡宏宇" userId="6226a253-862e-4062-9583-ca90ef3a886f" providerId="ADAL" clId="{BEE369C1-5CCA-4C5F-ADD1-161234AABF5B}" dt="2022-12-13T09:13:03.272" v="1974"/>
        <pc:sldMkLst>
          <pc:docMk/>
          <pc:sldMk cId="0" sldId="443"/>
        </pc:sldMkLst>
      </pc:sldChg>
      <pc:sldChg chg="add del">
        <pc:chgData name="匡宏宇" userId="6226a253-862e-4062-9583-ca90ef3a886f" providerId="ADAL" clId="{BEE369C1-5CCA-4C5F-ADD1-161234AABF5B}" dt="2022-12-13T09:13:03.272" v="1974"/>
        <pc:sldMkLst>
          <pc:docMk/>
          <pc:sldMk cId="0" sldId="444"/>
        </pc:sldMkLst>
      </pc:sldChg>
      <pc:sldChg chg="add">
        <pc:chgData name="匡宏宇" userId="6226a253-862e-4062-9583-ca90ef3a886f" providerId="ADAL" clId="{BEE369C1-5CCA-4C5F-ADD1-161234AABF5B}" dt="2022-12-13T09:13:03.272" v="1974"/>
        <pc:sldMkLst>
          <pc:docMk/>
          <pc:sldMk cId="0" sldId="447"/>
        </pc:sldMkLst>
      </pc:sldChg>
      <pc:sldChg chg="add">
        <pc:chgData name="匡宏宇" userId="6226a253-862e-4062-9583-ca90ef3a886f" providerId="ADAL" clId="{BEE369C1-5CCA-4C5F-ADD1-161234AABF5B}" dt="2022-12-13T09:13:03.272" v="1974"/>
        <pc:sldMkLst>
          <pc:docMk/>
          <pc:sldMk cId="0" sldId="448"/>
        </pc:sldMkLst>
      </pc:sldChg>
      <pc:sldChg chg="add">
        <pc:chgData name="匡宏宇" userId="6226a253-862e-4062-9583-ca90ef3a886f" providerId="ADAL" clId="{BEE369C1-5CCA-4C5F-ADD1-161234AABF5B}" dt="2022-12-13T09:13:03.272" v="1974"/>
        <pc:sldMkLst>
          <pc:docMk/>
          <pc:sldMk cId="0" sldId="450"/>
        </pc:sldMkLst>
      </pc:sldChg>
      <pc:sldChg chg="add">
        <pc:chgData name="匡宏宇" userId="6226a253-862e-4062-9583-ca90ef3a886f" providerId="ADAL" clId="{BEE369C1-5CCA-4C5F-ADD1-161234AABF5B}" dt="2022-12-13T09:13:03.272" v="1974"/>
        <pc:sldMkLst>
          <pc:docMk/>
          <pc:sldMk cId="0" sldId="451"/>
        </pc:sldMkLst>
      </pc:sldChg>
      <pc:sldChg chg="add">
        <pc:chgData name="匡宏宇" userId="6226a253-862e-4062-9583-ca90ef3a886f" providerId="ADAL" clId="{BEE369C1-5CCA-4C5F-ADD1-161234AABF5B}" dt="2022-12-13T09:13:03.272" v="1974"/>
        <pc:sldMkLst>
          <pc:docMk/>
          <pc:sldMk cId="0" sldId="452"/>
        </pc:sldMkLst>
      </pc:sldChg>
      <pc:sldChg chg="add">
        <pc:chgData name="匡宏宇" userId="6226a253-862e-4062-9583-ca90ef3a886f" providerId="ADAL" clId="{BEE369C1-5CCA-4C5F-ADD1-161234AABF5B}" dt="2022-12-13T09:13:03.272" v="1974"/>
        <pc:sldMkLst>
          <pc:docMk/>
          <pc:sldMk cId="0" sldId="453"/>
        </pc:sldMkLst>
      </pc:sldChg>
      <pc:sldChg chg="add del">
        <pc:chgData name="匡宏宇" userId="6226a253-862e-4062-9583-ca90ef3a886f" providerId="ADAL" clId="{BEE369C1-5CCA-4C5F-ADD1-161234AABF5B}" dt="2022-12-13T09:14:45.644" v="1977" actId="2696"/>
        <pc:sldMkLst>
          <pc:docMk/>
          <pc:sldMk cId="0" sldId="454"/>
        </pc:sldMkLst>
      </pc:sldChg>
      <pc:sldChg chg="add">
        <pc:chgData name="匡宏宇" userId="6226a253-862e-4062-9583-ca90ef3a886f" providerId="ADAL" clId="{BEE369C1-5CCA-4C5F-ADD1-161234AABF5B}" dt="2022-12-13T09:13:03.272" v="1974"/>
        <pc:sldMkLst>
          <pc:docMk/>
          <pc:sldMk cId="0" sldId="455"/>
        </pc:sldMkLst>
      </pc:sldChg>
      <pc:sldChg chg="add del">
        <pc:chgData name="匡宏宇" userId="6226a253-862e-4062-9583-ca90ef3a886f" providerId="ADAL" clId="{BEE369C1-5CCA-4C5F-ADD1-161234AABF5B}" dt="2022-12-13T09:14:48.150" v="1978" actId="2696"/>
        <pc:sldMkLst>
          <pc:docMk/>
          <pc:sldMk cId="0" sldId="456"/>
        </pc:sldMkLst>
      </pc:sldChg>
      <pc:sldChg chg="add del">
        <pc:chgData name="匡宏宇" userId="6226a253-862e-4062-9583-ca90ef3a886f" providerId="ADAL" clId="{BEE369C1-5CCA-4C5F-ADD1-161234AABF5B}" dt="2022-12-13T09:14:53.167" v="1979" actId="2696"/>
        <pc:sldMkLst>
          <pc:docMk/>
          <pc:sldMk cId="0" sldId="459"/>
        </pc:sldMkLst>
      </pc:sldChg>
      <pc:sldChg chg="add">
        <pc:chgData name="匡宏宇" userId="6226a253-862e-4062-9583-ca90ef3a886f" providerId="ADAL" clId="{BEE369C1-5CCA-4C5F-ADD1-161234AABF5B}" dt="2022-12-13T09:13:03.272" v="1974"/>
        <pc:sldMkLst>
          <pc:docMk/>
          <pc:sldMk cId="0" sldId="460"/>
        </pc:sldMkLst>
      </pc:sldChg>
      <pc:sldChg chg="add">
        <pc:chgData name="匡宏宇" userId="6226a253-862e-4062-9583-ca90ef3a886f" providerId="ADAL" clId="{BEE369C1-5CCA-4C5F-ADD1-161234AABF5B}" dt="2022-12-13T09:13:03.272" v="1974"/>
        <pc:sldMkLst>
          <pc:docMk/>
          <pc:sldMk cId="0" sldId="461"/>
        </pc:sldMkLst>
      </pc:sldChg>
      <pc:sldChg chg="add">
        <pc:chgData name="匡宏宇" userId="6226a253-862e-4062-9583-ca90ef3a886f" providerId="ADAL" clId="{BEE369C1-5CCA-4C5F-ADD1-161234AABF5B}" dt="2022-12-13T09:13:03.272" v="1974"/>
        <pc:sldMkLst>
          <pc:docMk/>
          <pc:sldMk cId="0" sldId="462"/>
        </pc:sldMkLst>
      </pc:sldChg>
      <pc:sldChg chg="add">
        <pc:chgData name="匡宏宇" userId="6226a253-862e-4062-9583-ca90ef3a886f" providerId="ADAL" clId="{BEE369C1-5CCA-4C5F-ADD1-161234AABF5B}" dt="2022-12-13T09:13:03.272" v="1974"/>
        <pc:sldMkLst>
          <pc:docMk/>
          <pc:sldMk cId="0" sldId="463"/>
        </pc:sldMkLst>
      </pc:sldChg>
      <pc:sldChg chg="add">
        <pc:chgData name="匡宏宇" userId="6226a253-862e-4062-9583-ca90ef3a886f" providerId="ADAL" clId="{BEE369C1-5CCA-4C5F-ADD1-161234AABF5B}" dt="2022-12-13T09:13:03.272" v="1974"/>
        <pc:sldMkLst>
          <pc:docMk/>
          <pc:sldMk cId="0" sldId="464"/>
        </pc:sldMkLst>
      </pc:sldChg>
      <pc:sldChg chg="add">
        <pc:chgData name="匡宏宇" userId="6226a253-862e-4062-9583-ca90ef3a886f" providerId="ADAL" clId="{BEE369C1-5CCA-4C5F-ADD1-161234AABF5B}" dt="2022-12-13T09:13:03.272" v="1974"/>
        <pc:sldMkLst>
          <pc:docMk/>
          <pc:sldMk cId="0" sldId="465"/>
        </pc:sldMkLst>
      </pc:sldChg>
      <pc:sldChg chg="add">
        <pc:chgData name="匡宏宇" userId="6226a253-862e-4062-9583-ca90ef3a886f" providerId="ADAL" clId="{BEE369C1-5CCA-4C5F-ADD1-161234AABF5B}" dt="2022-12-13T09:13:03.272" v="1974"/>
        <pc:sldMkLst>
          <pc:docMk/>
          <pc:sldMk cId="0" sldId="466"/>
        </pc:sldMkLst>
      </pc:sldChg>
      <pc:sldChg chg="add">
        <pc:chgData name="匡宏宇" userId="6226a253-862e-4062-9583-ca90ef3a886f" providerId="ADAL" clId="{BEE369C1-5CCA-4C5F-ADD1-161234AABF5B}" dt="2022-12-13T09:13:03.272" v="1974"/>
        <pc:sldMkLst>
          <pc:docMk/>
          <pc:sldMk cId="0" sldId="467"/>
        </pc:sldMkLst>
      </pc:sldChg>
      <pc:sldChg chg="add">
        <pc:chgData name="匡宏宇" userId="6226a253-862e-4062-9583-ca90ef3a886f" providerId="ADAL" clId="{BEE369C1-5CCA-4C5F-ADD1-161234AABF5B}" dt="2022-12-13T09:13:03.272" v="1974"/>
        <pc:sldMkLst>
          <pc:docMk/>
          <pc:sldMk cId="0" sldId="470"/>
        </pc:sldMkLst>
      </pc:sldChg>
      <pc:sldChg chg="add">
        <pc:chgData name="匡宏宇" userId="6226a253-862e-4062-9583-ca90ef3a886f" providerId="ADAL" clId="{BEE369C1-5CCA-4C5F-ADD1-161234AABF5B}" dt="2022-12-13T09:13:03.272" v="1974"/>
        <pc:sldMkLst>
          <pc:docMk/>
          <pc:sldMk cId="0" sldId="471"/>
        </pc:sldMkLst>
      </pc:sldChg>
      <pc:sldChg chg="add del">
        <pc:chgData name="匡宏宇" userId="6226a253-862e-4062-9583-ca90ef3a886f" providerId="ADAL" clId="{BEE369C1-5CCA-4C5F-ADD1-161234AABF5B}" dt="2022-12-13T09:17:22.802" v="1982" actId="47"/>
        <pc:sldMkLst>
          <pc:docMk/>
          <pc:sldMk cId="0" sldId="477"/>
        </pc:sldMkLst>
      </pc:sldChg>
      <pc:sldChg chg="del">
        <pc:chgData name="匡宏宇" userId="6226a253-862e-4062-9583-ca90ef3a886f" providerId="ADAL" clId="{BEE369C1-5CCA-4C5F-ADD1-161234AABF5B}" dt="2022-12-13T08:18:24.057" v="0" actId="47"/>
        <pc:sldMkLst>
          <pc:docMk/>
          <pc:sldMk cId="1208821328" sldId="494"/>
        </pc:sldMkLst>
      </pc:sldChg>
      <pc:sldChg chg="del">
        <pc:chgData name="匡宏宇" userId="6226a253-862e-4062-9583-ca90ef3a886f" providerId="ADAL" clId="{BEE369C1-5CCA-4C5F-ADD1-161234AABF5B}" dt="2022-12-13T08:18:24.057" v="0" actId="47"/>
        <pc:sldMkLst>
          <pc:docMk/>
          <pc:sldMk cId="90658609" sldId="496"/>
        </pc:sldMkLst>
      </pc:sldChg>
      <pc:sldChg chg="add">
        <pc:chgData name="匡宏宇" userId="6226a253-862e-4062-9583-ca90ef3a886f" providerId="ADAL" clId="{BEE369C1-5CCA-4C5F-ADD1-161234AABF5B}" dt="2022-12-13T09:17:19.392" v="1981"/>
        <pc:sldMkLst>
          <pc:docMk/>
          <pc:sldMk cId="0" sldId="498"/>
        </pc:sldMkLst>
      </pc:sldChg>
      <pc:sldChg chg="del">
        <pc:chgData name="匡宏宇" userId="6226a253-862e-4062-9583-ca90ef3a886f" providerId="ADAL" clId="{BEE369C1-5CCA-4C5F-ADD1-161234AABF5B}" dt="2022-12-13T08:18:24.057" v="0" actId="47"/>
        <pc:sldMkLst>
          <pc:docMk/>
          <pc:sldMk cId="0" sldId="500"/>
        </pc:sldMkLst>
      </pc:sldChg>
      <pc:sldChg chg="add">
        <pc:chgData name="匡宏宇" userId="6226a253-862e-4062-9583-ca90ef3a886f" providerId="ADAL" clId="{BEE369C1-5CCA-4C5F-ADD1-161234AABF5B}" dt="2022-12-13T09:08:50.178" v="1969"/>
        <pc:sldMkLst>
          <pc:docMk/>
          <pc:sldMk cId="0" sldId="501"/>
        </pc:sldMkLst>
      </pc:sldChg>
      <pc:sldChg chg="add">
        <pc:chgData name="匡宏宇" userId="6226a253-862e-4062-9583-ca90ef3a886f" providerId="ADAL" clId="{BEE369C1-5CCA-4C5F-ADD1-161234AABF5B}" dt="2022-12-13T09:10:11.627" v="1971"/>
        <pc:sldMkLst>
          <pc:docMk/>
          <pc:sldMk cId="0" sldId="503"/>
        </pc:sldMkLst>
      </pc:sldChg>
      <pc:sldChg chg="add">
        <pc:chgData name="匡宏宇" userId="6226a253-862e-4062-9583-ca90ef3a886f" providerId="ADAL" clId="{BEE369C1-5CCA-4C5F-ADD1-161234AABF5B}" dt="2022-12-13T09:09:29.161" v="1970"/>
        <pc:sldMkLst>
          <pc:docMk/>
          <pc:sldMk cId="0" sldId="504"/>
        </pc:sldMkLst>
      </pc:sldChg>
      <pc:sldChg chg="add">
        <pc:chgData name="匡宏宇" userId="6226a253-862e-4062-9583-ca90ef3a886f" providerId="ADAL" clId="{BEE369C1-5CCA-4C5F-ADD1-161234AABF5B}" dt="2022-12-13T09:13:03.272" v="1974"/>
        <pc:sldMkLst>
          <pc:docMk/>
          <pc:sldMk cId="0" sldId="515"/>
        </pc:sldMkLst>
      </pc:sldChg>
      <pc:sldChg chg="add">
        <pc:chgData name="匡宏宇" userId="6226a253-862e-4062-9583-ca90ef3a886f" providerId="ADAL" clId="{BEE369C1-5CCA-4C5F-ADD1-161234AABF5B}" dt="2022-12-13T09:17:19.392" v="1981"/>
        <pc:sldMkLst>
          <pc:docMk/>
          <pc:sldMk cId="0" sldId="516"/>
        </pc:sldMkLst>
      </pc:sldChg>
      <pc:sldChg chg="add">
        <pc:chgData name="匡宏宇" userId="6226a253-862e-4062-9583-ca90ef3a886f" providerId="ADAL" clId="{BEE369C1-5CCA-4C5F-ADD1-161234AABF5B}" dt="2022-12-13T09:06:42.377" v="1968"/>
        <pc:sldMkLst>
          <pc:docMk/>
          <pc:sldMk cId="0" sldId="519"/>
        </pc:sldMkLst>
      </pc:sldChg>
      <pc:sldChg chg="del">
        <pc:chgData name="匡宏宇" userId="6226a253-862e-4062-9583-ca90ef3a886f" providerId="ADAL" clId="{BEE369C1-5CCA-4C5F-ADD1-161234AABF5B}" dt="2022-12-13T08:18:24.057" v="0" actId="47"/>
        <pc:sldMkLst>
          <pc:docMk/>
          <pc:sldMk cId="2386021191" sldId="520"/>
        </pc:sldMkLst>
      </pc:sldChg>
      <pc:sldChg chg="del">
        <pc:chgData name="匡宏宇" userId="6226a253-862e-4062-9583-ca90ef3a886f" providerId="ADAL" clId="{BEE369C1-5CCA-4C5F-ADD1-161234AABF5B}" dt="2022-12-13T08:18:24.057" v="0" actId="47"/>
        <pc:sldMkLst>
          <pc:docMk/>
          <pc:sldMk cId="4086865010" sldId="521"/>
        </pc:sldMkLst>
      </pc:sldChg>
      <pc:sldChg chg="add">
        <pc:chgData name="匡宏宇" userId="6226a253-862e-4062-9583-ca90ef3a886f" providerId="ADAL" clId="{BEE369C1-5CCA-4C5F-ADD1-161234AABF5B}" dt="2022-12-13T09:21:15.877" v="1984"/>
        <pc:sldMkLst>
          <pc:docMk/>
          <pc:sldMk cId="0" sldId="524"/>
        </pc:sldMkLst>
      </pc:sldChg>
      <pc:sldChg chg="add">
        <pc:chgData name="匡宏宇" userId="6226a253-862e-4062-9583-ca90ef3a886f" providerId="ADAL" clId="{BEE369C1-5CCA-4C5F-ADD1-161234AABF5B}" dt="2022-12-13T09:21:15.877" v="1984"/>
        <pc:sldMkLst>
          <pc:docMk/>
          <pc:sldMk cId="0" sldId="525"/>
        </pc:sldMkLst>
      </pc:sldChg>
      <pc:sldChg chg="del">
        <pc:chgData name="匡宏宇" userId="6226a253-862e-4062-9583-ca90ef3a886f" providerId="ADAL" clId="{BEE369C1-5CCA-4C5F-ADD1-161234AABF5B}" dt="2022-12-13T08:18:24.057" v="0" actId="47"/>
        <pc:sldMkLst>
          <pc:docMk/>
          <pc:sldMk cId="3485330421" sldId="525"/>
        </pc:sldMkLst>
      </pc:sldChg>
      <pc:sldChg chg="add">
        <pc:chgData name="匡宏宇" userId="6226a253-862e-4062-9583-ca90ef3a886f" providerId="ADAL" clId="{BEE369C1-5CCA-4C5F-ADD1-161234AABF5B}" dt="2022-12-13T09:11:10.140" v="1972"/>
        <pc:sldMkLst>
          <pc:docMk/>
          <pc:sldMk cId="0" sldId="526"/>
        </pc:sldMkLst>
      </pc:sldChg>
      <pc:sldChg chg="del">
        <pc:chgData name="匡宏宇" userId="6226a253-862e-4062-9583-ca90ef3a886f" providerId="ADAL" clId="{BEE369C1-5CCA-4C5F-ADD1-161234AABF5B}" dt="2022-12-13T08:18:24.057" v="0" actId="47"/>
        <pc:sldMkLst>
          <pc:docMk/>
          <pc:sldMk cId="2513213239" sldId="526"/>
        </pc:sldMkLst>
      </pc:sldChg>
      <pc:sldChg chg="add del">
        <pc:chgData name="匡宏宇" userId="6226a253-862e-4062-9583-ca90ef3a886f" providerId="ADAL" clId="{BEE369C1-5CCA-4C5F-ADD1-161234AABF5B}" dt="2022-12-13T09:25:11.975" v="1989"/>
        <pc:sldMkLst>
          <pc:docMk/>
          <pc:sldMk cId="0" sldId="528"/>
        </pc:sldMkLst>
      </pc:sldChg>
      <pc:sldChg chg="add">
        <pc:chgData name="匡宏宇" userId="6226a253-862e-4062-9583-ca90ef3a886f" providerId="ADAL" clId="{BEE369C1-5CCA-4C5F-ADD1-161234AABF5B}" dt="2022-12-13T09:25:11.975" v="1989"/>
        <pc:sldMkLst>
          <pc:docMk/>
          <pc:sldMk cId="0" sldId="529"/>
        </pc:sldMkLst>
      </pc:sldChg>
      <pc:sldChg chg="del">
        <pc:chgData name="匡宏宇" userId="6226a253-862e-4062-9583-ca90ef3a886f" providerId="ADAL" clId="{BEE369C1-5CCA-4C5F-ADD1-161234AABF5B}" dt="2022-12-13T08:18:24.057" v="0" actId="47"/>
        <pc:sldMkLst>
          <pc:docMk/>
          <pc:sldMk cId="505613702" sldId="529"/>
        </pc:sldMkLst>
      </pc:sldChg>
      <pc:sldChg chg="add">
        <pc:chgData name="匡宏宇" userId="6226a253-862e-4062-9583-ca90ef3a886f" providerId="ADAL" clId="{BEE369C1-5CCA-4C5F-ADD1-161234AABF5B}" dt="2022-12-13T09:25:11.975" v="1989"/>
        <pc:sldMkLst>
          <pc:docMk/>
          <pc:sldMk cId="0" sldId="530"/>
        </pc:sldMkLst>
      </pc:sldChg>
      <pc:sldChg chg="del">
        <pc:chgData name="匡宏宇" userId="6226a253-862e-4062-9583-ca90ef3a886f" providerId="ADAL" clId="{BEE369C1-5CCA-4C5F-ADD1-161234AABF5B}" dt="2022-12-13T08:18:24.057" v="0" actId="47"/>
        <pc:sldMkLst>
          <pc:docMk/>
          <pc:sldMk cId="143630372" sldId="530"/>
        </pc:sldMkLst>
      </pc:sldChg>
      <pc:sldChg chg="add">
        <pc:chgData name="匡宏宇" userId="6226a253-862e-4062-9583-ca90ef3a886f" providerId="ADAL" clId="{BEE369C1-5CCA-4C5F-ADD1-161234AABF5B}" dt="2022-12-13T09:25:11.975" v="1989"/>
        <pc:sldMkLst>
          <pc:docMk/>
          <pc:sldMk cId="0" sldId="531"/>
        </pc:sldMkLst>
      </pc:sldChg>
      <pc:sldChg chg="del">
        <pc:chgData name="匡宏宇" userId="6226a253-862e-4062-9583-ca90ef3a886f" providerId="ADAL" clId="{BEE369C1-5CCA-4C5F-ADD1-161234AABF5B}" dt="2022-12-13T08:18:24.057" v="0" actId="47"/>
        <pc:sldMkLst>
          <pc:docMk/>
          <pc:sldMk cId="1203774408" sldId="531"/>
        </pc:sldMkLst>
      </pc:sldChg>
      <pc:sldChg chg="add">
        <pc:chgData name="匡宏宇" userId="6226a253-862e-4062-9583-ca90ef3a886f" providerId="ADAL" clId="{BEE369C1-5CCA-4C5F-ADD1-161234AABF5B}" dt="2022-12-13T09:25:11.975" v="1989"/>
        <pc:sldMkLst>
          <pc:docMk/>
          <pc:sldMk cId="0" sldId="532"/>
        </pc:sldMkLst>
      </pc:sldChg>
      <pc:sldChg chg="del">
        <pc:chgData name="匡宏宇" userId="6226a253-862e-4062-9583-ca90ef3a886f" providerId="ADAL" clId="{BEE369C1-5CCA-4C5F-ADD1-161234AABF5B}" dt="2022-12-13T08:18:24.057" v="0" actId="47"/>
        <pc:sldMkLst>
          <pc:docMk/>
          <pc:sldMk cId="1404979928" sldId="532"/>
        </pc:sldMkLst>
      </pc:sldChg>
      <pc:sldChg chg="add">
        <pc:chgData name="匡宏宇" userId="6226a253-862e-4062-9583-ca90ef3a886f" providerId="ADAL" clId="{BEE369C1-5CCA-4C5F-ADD1-161234AABF5B}" dt="2022-12-13T09:25:11.975" v="1989"/>
        <pc:sldMkLst>
          <pc:docMk/>
          <pc:sldMk cId="0" sldId="533"/>
        </pc:sldMkLst>
      </pc:sldChg>
      <pc:sldChg chg="del">
        <pc:chgData name="匡宏宇" userId="6226a253-862e-4062-9583-ca90ef3a886f" providerId="ADAL" clId="{BEE369C1-5CCA-4C5F-ADD1-161234AABF5B}" dt="2022-12-13T08:18:24.057" v="0" actId="47"/>
        <pc:sldMkLst>
          <pc:docMk/>
          <pc:sldMk cId="2770218297" sldId="533"/>
        </pc:sldMkLst>
      </pc:sldChg>
      <pc:sldChg chg="add">
        <pc:chgData name="匡宏宇" userId="6226a253-862e-4062-9583-ca90ef3a886f" providerId="ADAL" clId="{BEE369C1-5CCA-4C5F-ADD1-161234AABF5B}" dt="2022-12-13T09:25:11.975" v="1989"/>
        <pc:sldMkLst>
          <pc:docMk/>
          <pc:sldMk cId="0" sldId="534"/>
        </pc:sldMkLst>
      </pc:sldChg>
      <pc:sldChg chg="del">
        <pc:chgData name="匡宏宇" userId="6226a253-862e-4062-9583-ca90ef3a886f" providerId="ADAL" clId="{BEE369C1-5CCA-4C5F-ADD1-161234AABF5B}" dt="2022-12-13T08:18:24.057" v="0" actId="47"/>
        <pc:sldMkLst>
          <pc:docMk/>
          <pc:sldMk cId="3750102178" sldId="534"/>
        </pc:sldMkLst>
      </pc:sldChg>
      <pc:sldChg chg="add">
        <pc:chgData name="匡宏宇" userId="6226a253-862e-4062-9583-ca90ef3a886f" providerId="ADAL" clId="{BEE369C1-5CCA-4C5F-ADD1-161234AABF5B}" dt="2022-12-13T09:25:11.975" v="1989"/>
        <pc:sldMkLst>
          <pc:docMk/>
          <pc:sldMk cId="0" sldId="535"/>
        </pc:sldMkLst>
      </pc:sldChg>
      <pc:sldChg chg="del">
        <pc:chgData name="匡宏宇" userId="6226a253-862e-4062-9583-ca90ef3a886f" providerId="ADAL" clId="{BEE369C1-5CCA-4C5F-ADD1-161234AABF5B}" dt="2022-12-13T08:18:24.057" v="0" actId="47"/>
        <pc:sldMkLst>
          <pc:docMk/>
          <pc:sldMk cId="3558381626" sldId="535"/>
        </pc:sldMkLst>
      </pc:sldChg>
      <pc:sldChg chg="add">
        <pc:chgData name="匡宏宇" userId="6226a253-862e-4062-9583-ca90ef3a886f" providerId="ADAL" clId="{BEE369C1-5CCA-4C5F-ADD1-161234AABF5B}" dt="2022-12-13T09:25:11.975" v="1989"/>
        <pc:sldMkLst>
          <pc:docMk/>
          <pc:sldMk cId="0" sldId="536"/>
        </pc:sldMkLst>
      </pc:sldChg>
      <pc:sldChg chg="add">
        <pc:chgData name="匡宏宇" userId="6226a253-862e-4062-9583-ca90ef3a886f" providerId="ADAL" clId="{BEE369C1-5CCA-4C5F-ADD1-161234AABF5B}" dt="2022-12-13T09:25:11.975" v="1989"/>
        <pc:sldMkLst>
          <pc:docMk/>
          <pc:sldMk cId="0" sldId="537"/>
        </pc:sldMkLst>
      </pc:sldChg>
      <pc:sldChg chg="add">
        <pc:chgData name="匡宏宇" userId="6226a253-862e-4062-9583-ca90ef3a886f" providerId="ADAL" clId="{BEE369C1-5CCA-4C5F-ADD1-161234AABF5B}" dt="2022-12-13T09:25:11.975" v="1989"/>
        <pc:sldMkLst>
          <pc:docMk/>
          <pc:sldMk cId="0" sldId="539"/>
        </pc:sldMkLst>
      </pc:sldChg>
      <pc:sldChg chg="add">
        <pc:chgData name="匡宏宇" userId="6226a253-862e-4062-9583-ca90ef3a886f" providerId="ADAL" clId="{BEE369C1-5CCA-4C5F-ADD1-161234AABF5B}" dt="2022-12-13T09:08:50.178" v="1969"/>
        <pc:sldMkLst>
          <pc:docMk/>
          <pc:sldMk cId="0" sldId="554"/>
        </pc:sldMkLst>
      </pc:sldChg>
      <pc:sldChg chg="add">
        <pc:chgData name="匡宏宇" userId="6226a253-862e-4062-9583-ca90ef3a886f" providerId="ADAL" clId="{BEE369C1-5CCA-4C5F-ADD1-161234AABF5B}" dt="2022-12-13T09:13:03.272" v="1974"/>
        <pc:sldMkLst>
          <pc:docMk/>
          <pc:sldMk cId="0" sldId="558"/>
        </pc:sldMkLst>
      </pc:sldChg>
      <pc:sldChg chg="add">
        <pc:chgData name="匡宏宇" userId="6226a253-862e-4062-9583-ca90ef3a886f" providerId="ADAL" clId="{BEE369C1-5CCA-4C5F-ADD1-161234AABF5B}" dt="2022-12-13T09:13:03.272" v="1974"/>
        <pc:sldMkLst>
          <pc:docMk/>
          <pc:sldMk cId="0" sldId="559"/>
        </pc:sldMkLst>
      </pc:sldChg>
      <pc:sldChg chg="add ord">
        <pc:chgData name="匡宏宇" userId="6226a253-862e-4062-9583-ca90ef3a886f" providerId="ADAL" clId="{BEE369C1-5CCA-4C5F-ADD1-161234AABF5B}" dt="2022-12-13T09:14:16.587" v="1976"/>
        <pc:sldMkLst>
          <pc:docMk/>
          <pc:sldMk cId="0" sldId="560"/>
        </pc:sldMkLst>
      </pc:sldChg>
      <pc:sldChg chg="add">
        <pc:chgData name="匡宏宇" userId="6226a253-862e-4062-9583-ca90ef3a886f" providerId="ADAL" clId="{BEE369C1-5CCA-4C5F-ADD1-161234AABF5B}" dt="2022-12-13T09:17:19.392" v="1981"/>
        <pc:sldMkLst>
          <pc:docMk/>
          <pc:sldMk cId="0" sldId="563"/>
        </pc:sldMkLst>
      </pc:sldChg>
      <pc:sldChg chg="add">
        <pc:chgData name="匡宏宇" userId="6226a253-862e-4062-9583-ca90ef3a886f" providerId="ADAL" clId="{BEE369C1-5CCA-4C5F-ADD1-161234AABF5B}" dt="2022-12-13T09:17:19.392" v="1981"/>
        <pc:sldMkLst>
          <pc:docMk/>
          <pc:sldMk cId="0" sldId="564"/>
        </pc:sldMkLst>
      </pc:sldChg>
      <pc:sldChg chg="del">
        <pc:chgData name="匡宏宇" userId="6226a253-862e-4062-9583-ca90ef3a886f" providerId="ADAL" clId="{BEE369C1-5CCA-4C5F-ADD1-161234AABF5B}" dt="2022-12-13T08:18:24.057" v="0" actId="47"/>
        <pc:sldMkLst>
          <pc:docMk/>
          <pc:sldMk cId="2497543426" sldId="564"/>
        </pc:sldMkLst>
      </pc:sldChg>
      <pc:sldChg chg="add">
        <pc:chgData name="匡宏宇" userId="6226a253-862e-4062-9583-ca90ef3a886f" providerId="ADAL" clId="{BEE369C1-5CCA-4C5F-ADD1-161234AABF5B}" dt="2022-12-13T09:17:19.392" v="1981"/>
        <pc:sldMkLst>
          <pc:docMk/>
          <pc:sldMk cId="0" sldId="565"/>
        </pc:sldMkLst>
      </pc:sldChg>
      <pc:sldChg chg="del">
        <pc:chgData name="匡宏宇" userId="6226a253-862e-4062-9583-ca90ef3a886f" providerId="ADAL" clId="{BEE369C1-5CCA-4C5F-ADD1-161234AABF5B}" dt="2022-12-13T08:18:24.057" v="0" actId="47"/>
        <pc:sldMkLst>
          <pc:docMk/>
          <pc:sldMk cId="554412621" sldId="565"/>
        </pc:sldMkLst>
      </pc:sldChg>
      <pc:sldChg chg="add">
        <pc:chgData name="匡宏宇" userId="6226a253-862e-4062-9583-ca90ef3a886f" providerId="ADAL" clId="{BEE369C1-5CCA-4C5F-ADD1-161234AABF5B}" dt="2022-12-13T09:27:36.523" v="1993"/>
        <pc:sldMkLst>
          <pc:docMk/>
          <pc:sldMk cId="0" sldId="566"/>
        </pc:sldMkLst>
      </pc:sldChg>
      <pc:sldChg chg="del">
        <pc:chgData name="匡宏宇" userId="6226a253-862e-4062-9583-ca90ef3a886f" providerId="ADAL" clId="{BEE369C1-5CCA-4C5F-ADD1-161234AABF5B}" dt="2022-12-13T08:18:24.057" v="0" actId="47"/>
        <pc:sldMkLst>
          <pc:docMk/>
          <pc:sldMk cId="3496723529" sldId="566"/>
        </pc:sldMkLst>
      </pc:sldChg>
      <pc:sldChg chg="add">
        <pc:chgData name="匡宏宇" userId="6226a253-862e-4062-9583-ca90ef3a886f" providerId="ADAL" clId="{BEE369C1-5CCA-4C5F-ADD1-161234AABF5B}" dt="2022-12-13T09:17:19.392" v="1981"/>
        <pc:sldMkLst>
          <pc:docMk/>
          <pc:sldMk cId="0" sldId="567"/>
        </pc:sldMkLst>
      </pc:sldChg>
      <pc:sldChg chg="del">
        <pc:chgData name="匡宏宇" userId="6226a253-862e-4062-9583-ca90ef3a886f" providerId="ADAL" clId="{BEE369C1-5CCA-4C5F-ADD1-161234AABF5B}" dt="2022-12-13T08:18:24.057" v="0" actId="47"/>
        <pc:sldMkLst>
          <pc:docMk/>
          <pc:sldMk cId="2846180135" sldId="567"/>
        </pc:sldMkLst>
      </pc:sldChg>
      <pc:sldChg chg="add">
        <pc:chgData name="匡宏宇" userId="6226a253-862e-4062-9583-ca90ef3a886f" providerId="ADAL" clId="{BEE369C1-5CCA-4C5F-ADD1-161234AABF5B}" dt="2022-12-13T09:17:19.392" v="1981"/>
        <pc:sldMkLst>
          <pc:docMk/>
          <pc:sldMk cId="0" sldId="568"/>
        </pc:sldMkLst>
      </pc:sldChg>
      <pc:sldChg chg="del">
        <pc:chgData name="匡宏宇" userId="6226a253-862e-4062-9583-ca90ef3a886f" providerId="ADAL" clId="{BEE369C1-5CCA-4C5F-ADD1-161234AABF5B}" dt="2022-12-13T08:18:24.057" v="0" actId="47"/>
        <pc:sldMkLst>
          <pc:docMk/>
          <pc:sldMk cId="972712063" sldId="568"/>
        </pc:sldMkLst>
      </pc:sldChg>
      <pc:sldChg chg="add">
        <pc:chgData name="匡宏宇" userId="6226a253-862e-4062-9583-ca90ef3a886f" providerId="ADAL" clId="{BEE369C1-5CCA-4C5F-ADD1-161234AABF5B}" dt="2022-12-13T09:17:19.392" v="1981"/>
        <pc:sldMkLst>
          <pc:docMk/>
          <pc:sldMk cId="0" sldId="569"/>
        </pc:sldMkLst>
      </pc:sldChg>
      <pc:sldChg chg="add">
        <pc:chgData name="匡宏宇" userId="6226a253-862e-4062-9583-ca90ef3a886f" providerId="ADAL" clId="{BEE369C1-5CCA-4C5F-ADD1-161234AABF5B}" dt="2022-12-13T09:17:19.392" v="1981"/>
        <pc:sldMkLst>
          <pc:docMk/>
          <pc:sldMk cId="0" sldId="570"/>
        </pc:sldMkLst>
      </pc:sldChg>
      <pc:sldChg chg="del">
        <pc:chgData name="匡宏宇" userId="6226a253-862e-4062-9583-ca90ef3a886f" providerId="ADAL" clId="{BEE369C1-5CCA-4C5F-ADD1-161234AABF5B}" dt="2022-12-13T08:18:24.057" v="0" actId="47"/>
        <pc:sldMkLst>
          <pc:docMk/>
          <pc:sldMk cId="1722590514" sldId="570"/>
        </pc:sldMkLst>
      </pc:sldChg>
      <pc:sldChg chg="add">
        <pc:chgData name="匡宏宇" userId="6226a253-862e-4062-9583-ca90ef3a886f" providerId="ADAL" clId="{BEE369C1-5CCA-4C5F-ADD1-161234AABF5B}" dt="2022-12-13T09:17:19.392" v="1981"/>
        <pc:sldMkLst>
          <pc:docMk/>
          <pc:sldMk cId="0" sldId="571"/>
        </pc:sldMkLst>
      </pc:sldChg>
      <pc:sldChg chg="del">
        <pc:chgData name="匡宏宇" userId="6226a253-862e-4062-9583-ca90ef3a886f" providerId="ADAL" clId="{BEE369C1-5CCA-4C5F-ADD1-161234AABF5B}" dt="2022-12-13T08:18:24.057" v="0" actId="47"/>
        <pc:sldMkLst>
          <pc:docMk/>
          <pc:sldMk cId="2326105555" sldId="571"/>
        </pc:sldMkLst>
      </pc:sldChg>
      <pc:sldChg chg="add">
        <pc:chgData name="匡宏宇" userId="6226a253-862e-4062-9583-ca90ef3a886f" providerId="ADAL" clId="{BEE369C1-5CCA-4C5F-ADD1-161234AABF5B}" dt="2022-12-13T09:17:19.392" v="1981"/>
        <pc:sldMkLst>
          <pc:docMk/>
          <pc:sldMk cId="0" sldId="572"/>
        </pc:sldMkLst>
      </pc:sldChg>
      <pc:sldChg chg="del">
        <pc:chgData name="匡宏宇" userId="6226a253-862e-4062-9583-ca90ef3a886f" providerId="ADAL" clId="{BEE369C1-5CCA-4C5F-ADD1-161234AABF5B}" dt="2022-12-13T08:18:24.057" v="0" actId="47"/>
        <pc:sldMkLst>
          <pc:docMk/>
          <pc:sldMk cId="2422220710" sldId="572"/>
        </pc:sldMkLst>
      </pc:sldChg>
      <pc:sldChg chg="add">
        <pc:chgData name="匡宏宇" userId="6226a253-862e-4062-9583-ca90ef3a886f" providerId="ADAL" clId="{BEE369C1-5CCA-4C5F-ADD1-161234AABF5B}" dt="2022-12-13T09:17:19.392" v="1981"/>
        <pc:sldMkLst>
          <pc:docMk/>
          <pc:sldMk cId="0" sldId="573"/>
        </pc:sldMkLst>
      </pc:sldChg>
      <pc:sldChg chg="del">
        <pc:chgData name="匡宏宇" userId="6226a253-862e-4062-9583-ca90ef3a886f" providerId="ADAL" clId="{BEE369C1-5CCA-4C5F-ADD1-161234AABF5B}" dt="2022-12-13T08:18:24.057" v="0" actId="47"/>
        <pc:sldMkLst>
          <pc:docMk/>
          <pc:sldMk cId="4151675105" sldId="573"/>
        </pc:sldMkLst>
      </pc:sldChg>
      <pc:sldChg chg="add del">
        <pc:chgData name="匡宏宇" userId="6226a253-862e-4062-9583-ca90ef3a886f" providerId="ADAL" clId="{BEE369C1-5CCA-4C5F-ADD1-161234AABF5B}" dt="2022-12-13T09:17:19.392" v="1981"/>
        <pc:sldMkLst>
          <pc:docMk/>
          <pc:sldMk cId="0" sldId="574"/>
        </pc:sldMkLst>
      </pc:sldChg>
      <pc:sldChg chg="del">
        <pc:chgData name="匡宏宇" userId="6226a253-862e-4062-9583-ca90ef3a886f" providerId="ADAL" clId="{BEE369C1-5CCA-4C5F-ADD1-161234AABF5B}" dt="2022-12-13T08:18:24.057" v="0" actId="47"/>
        <pc:sldMkLst>
          <pc:docMk/>
          <pc:sldMk cId="0" sldId="575"/>
        </pc:sldMkLst>
      </pc:sldChg>
      <pc:sldChg chg="del">
        <pc:chgData name="匡宏宇" userId="6226a253-862e-4062-9583-ca90ef3a886f" providerId="ADAL" clId="{BEE369C1-5CCA-4C5F-ADD1-161234AABF5B}" dt="2022-12-13T08:18:24.057" v="0" actId="47"/>
        <pc:sldMkLst>
          <pc:docMk/>
          <pc:sldMk cId="0" sldId="576"/>
        </pc:sldMkLst>
      </pc:sldChg>
      <pc:sldChg chg="del">
        <pc:chgData name="匡宏宇" userId="6226a253-862e-4062-9583-ca90ef3a886f" providerId="ADAL" clId="{BEE369C1-5CCA-4C5F-ADD1-161234AABF5B}" dt="2022-12-13T08:18:24.057" v="0" actId="47"/>
        <pc:sldMkLst>
          <pc:docMk/>
          <pc:sldMk cId="0" sldId="579"/>
        </pc:sldMkLst>
      </pc:sldChg>
      <pc:sldChg chg="del">
        <pc:chgData name="匡宏宇" userId="6226a253-862e-4062-9583-ca90ef3a886f" providerId="ADAL" clId="{BEE369C1-5CCA-4C5F-ADD1-161234AABF5B}" dt="2022-12-13T08:19:40.116" v="12" actId="47"/>
        <pc:sldMkLst>
          <pc:docMk/>
          <pc:sldMk cId="0" sldId="580"/>
        </pc:sldMkLst>
      </pc:sldChg>
      <pc:sldChg chg="ord">
        <pc:chgData name="匡宏宇" userId="6226a253-862e-4062-9583-ca90ef3a886f" providerId="ADAL" clId="{BEE369C1-5CCA-4C5F-ADD1-161234AABF5B}" dt="2022-12-13T08:18:51.447" v="6"/>
        <pc:sldMkLst>
          <pc:docMk/>
          <pc:sldMk cId="0" sldId="582"/>
        </pc:sldMkLst>
      </pc:sldChg>
      <pc:sldChg chg="add del modTransition">
        <pc:chgData name="匡宏宇" userId="6226a253-862e-4062-9583-ca90ef3a886f" providerId="ADAL" clId="{BEE369C1-5CCA-4C5F-ADD1-161234AABF5B}" dt="2022-12-13T08:23:01.204" v="19"/>
        <pc:sldMkLst>
          <pc:docMk/>
          <pc:sldMk cId="145394724" sldId="583"/>
        </pc:sldMkLst>
      </pc:sldChg>
      <pc:sldChg chg="del">
        <pc:chgData name="匡宏宇" userId="6226a253-862e-4062-9583-ca90ef3a886f" providerId="ADAL" clId="{BEE369C1-5CCA-4C5F-ADD1-161234AABF5B}" dt="2022-12-13T08:21:52.210" v="17" actId="2696"/>
        <pc:sldMkLst>
          <pc:docMk/>
          <pc:sldMk cId="387530640" sldId="583"/>
        </pc:sldMkLst>
      </pc:sldChg>
      <pc:sldChg chg="del">
        <pc:chgData name="匡宏宇" userId="6226a253-862e-4062-9583-ca90ef3a886f" providerId="ADAL" clId="{BEE369C1-5CCA-4C5F-ADD1-161234AABF5B}" dt="2022-12-13T08:19:05.284" v="7" actId="47"/>
        <pc:sldMkLst>
          <pc:docMk/>
          <pc:sldMk cId="0" sldId="584"/>
        </pc:sldMkLst>
      </pc:sldChg>
      <pc:sldChg chg="ord">
        <pc:chgData name="匡宏宇" userId="6226a253-862e-4062-9583-ca90ef3a886f" providerId="ADAL" clId="{BEE369C1-5CCA-4C5F-ADD1-161234AABF5B}" dt="2022-12-13T08:19:13.812" v="11"/>
        <pc:sldMkLst>
          <pc:docMk/>
          <pc:sldMk cId="0" sldId="585"/>
        </pc:sldMkLst>
      </pc:sldChg>
      <pc:sldChg chg="modSp new mod">
        <pc:chgData name="匡宏宇" userId="6226a253-862e-4062-9583-ca90ef3a886f" providerId="ADAL" clId="{BEE369C1-5CCA-4C5F-ADD1-161234AABF5B}" dt="2022-12-13T08:42:09.692" v="1966"/>
        <pc:sldMkLst>
          <pc:docMk/>
          <pc:sldMk cId="1938502928" sldId="586"/>
        </pc:sldMkLst>
        <pc:spChg chg="mod">
          <ac:chgData name="匡宏宇" userId="6226a253-862e-4062-9583-ca90ef3a886f" providerId="ADAL" clId="{BEE369C1-5CCA-4C5F-ADD1-161234AABF5B}" dt="2022-12-13T08:25:35.691" v="142"/>
          <ac:spMkLst>
            <pc:docMk/>
            <pc:sldMk cId="1938502928" sldId="586"/>
            <ac:spMk id="2" creationId="{40D62F00-0C61-7726-E9DD-D73705B4E692}"/>
          </ac:spMkLst>
        </pc:spChg>
        <pc:spChg chg="mod">
          <ac:chgData name="匡宏宇" userId="6226a253-862e-4062-9583-ca90ef3a886f" providerId="ADAL" clId="{BEE369C1-5CCA-4C5F-ADD1-161234AABF5B}" dt="2022-12-13T08:42:09.692" v="1966"/>
          <ac:spMkLst>
            <pc:docMk/>
            <pc:sldMk cId="1938502928" sldId="586"/>
            <ac:spMk id="3" creationId="{89EB71B8-13DE-5F20-6D92-F99E71EF02F7}"/>
          </ac:spMkLst>
        </pc:spChg>
      </pc:sldChg>
      <pc:sldChg chg="add del">
        <pc:chgData name="匡宏宇" userId="6226a253-862e-4062-9583-ca90ef3a886f" providerId="ADAL" clId="{BEE369C1-5CCA-4C5F-ADD1-161234AABF5B}" dt="2022-12-13T09:21:15.877" v="1984"/>
        <pc:sldMkLst>
          <pc:docMk/>
          <pc:sldMk cId="0" sldId="587"/>
        </pc:sldMkLst>
      </pc:sldChg>
      <pc:sldChg chg="add">
        <pc:chgData name="匡宏宇" userId="6226a253-862e-4062-9583-ca90ef3a886f" providerId="ADAL" clId="{BEE369C1-5CCA-4C5F-ADD1-161234AABF5B}" dt="2022-12-13T09:21:15.877" v="1984"/>
        <pc:sldMkLst>
          <pc:docMk/>
          <pc:sldMk cId="0" sldId="588"/>
        </pc:sldMkLst>
      </pc:sldChg>
      <pc:sldChg chg="add">
        <pc:chgData name="匡宏宇" userId="6226a253-862e-4062-9583-ca90ef3a886f" providerId="ADAL" clId="{BEE369C1-5CCA-4C5F-ADD1-161234AABF5B}" dt="2022-12-13T09:21:15.877" v="1984"/>
        <pc:sldMkLst>
          <pc:docMk/>
          <pc:sldMk cId="0" sldId="589"/>
        </pc:sldMkLst>
      </pc:sldChg>
      <pc:sldChg chg="add">
        <pc:chgData name="匡宏宇" userId="6226a253-862e-4062-9583-ca90ef3a886f" providerId="ADAL" clId="{BEE369C1-5CCA-4C5F-ADD1-161234AABF5B}" dt="2022-12-13T09:21:15.877" v="1984"/>
        <pc:sldMkLst>
          <pc:docMk/>
          <pc:sldMk cId="0" sldId="590"/>
        </pc:sldMkLst>
      </pc:sldChg>
      <pc:sldChg chg="add">
        <pc:chgData name="匡宏宇" userId="6226a253-862e-4062-9583-ca90ef3a886f" providerId="ADAL" clId="{BEE369C1-5CCA-4C5F-ADD1-161234AABF5B}" dt="2022-12-13T09:21:15.877" v="1984"/>
        <pc:sldMkLst>
          <pc:docMk/>
          <pc:sldMk cId="0" sldId="591"/>
        </pc:sldMkLst>
      </pc:sldChg>
      <pc:sldChg chg="add">
        <pc:chgData name="匡宏宇" userId="6226a253-862e-4062-9583-ca90ef3a886f" providerId="ADAL" clId="{BEE369C1-5CCA-4C5F-ADD1-161234AABF5B}" dt="2022-12-13T09:21:15.877" v="1984"/>
        <pc:sldMkLst>
          <pc:docMk/>
          <pc:sldMk cId="0" sldId="592"/>
        </pc:sldMkLst>
      </pc:sldChg>
      <pc:sldChg chg="add del">
        <pc:chgData name="匡宏宇" userId="6226a253-862e-4062-9583-ca90ef3a886f" providerId="ADAL" clId="{BEE369C1-5CCA-4C5F-ADD1-161234AABF5B}" dt="2022-12-13T09:23:10.867" v="1987" actId="47"/>
        <pc:sldMkLst>
          <pc:docMk/>
          <pc:sldMk cId="0" sldId="593"/>
        </pc:sldMkLst>
      </pc:sldChg>
      <pc:sldChg chg="add del">
        <pc:chgData name="匡宏宇" userId="6226a253-862e-4062-9583-ca90ef3a886f" providerId="ADAL" clId="{BEE369C1-5CCA-4C5F-ADD1-161234AABF5B}" dt="2022-12-13T09:22:51.367" v="1985" actId="47"/>
        <pc:sldMkLst>
          <pc:docMk/>
          <pc:sldMk cId="0" sldId="594"/>
        </pc:sldMkLst>
      </pc:sldChg>
      <pc:sldChg chg="add del">
        <pc:chgData name="匡宏宇" userId="6226a253-862e-4062-9583-ca90ef3a886f" providerId="ADAL" clId="{BEE369C1-5CCA-4C5F-ADD1-161234AABF5B}" dt="2022-12-13T09:22:52.618" v="1986" actId="47"/>
        <pc:sldMkLst>
          <pc:docMk/>
          <pc:sldMk cId="0" sldId="595"/>
        </pc:sldMkLst>
      </pc:sldChg>
      <pc:sldChg chg="add">
        <pc:chgData name="匡宏宇" userId="6226a253-862e-4062-9583-ca90ef3a886f" providerId="ADAL" clId="{BEE369C1-5CCA-4C5F-ADD1-161234AABF5B}" dt="2022-12-13T09:21:15.877" v="1984"/>
        <pc:sldMkLst>
          <pc:docMk/>
          <pc:sldMk cId="0" sldId="596"/>
        </pc:sldMkLst>
      </pc:sldChg>
      <pc:sldChg chg="add">
        <pc:chgData name="匡宏宇" userId="6226a253-862e-4062-9583-ca90ef3a886f" providerId="ADAL" clId="{BEE369C1-5CCA-4C5F-ADD1-161234AABF5B}" dt="2022-12-13T09:21:15.877" v="1984"/>
        <pc:sldMkLst>
          <pc:docMk/>
          <pc:sldMk cId="0" sldId="597"/>
        </pc:sldMkLst>
      </pc:sldChg>
      <pc:sldChg chg="add">
        <pc:chgData name="匡宏宇" userId="6226a253-862e-4062-9583-ca90ef3a886f" providerId="ADAL" clId="{BEE369C1-5CCA-4C5F-ADD1-161234AABF5B}" dt="2022-12-13T09:21:15.877" v="1984"/>
        <pc:sldMkLst>
          <pc:docMk/>
          <pc:sldMk cId="0" sldId="598"/>
        </pc:sldMkLst>
      </pc:sldChg>
      <pc:sldChg chg="add">
        <pc:chgData name="匡宏宇" userId="6226a253-862e-4062-9583-ca90ef3a886f" providerId="ADAL" clId="{BEE369C1-5CCA-4C5F-ADD1-161234AABF5B}" dt="2022-12-13T09:21:15.877" v="1984"/>
        <pc:sldMkLst>
          <pc:docMk/>
          <pc:sldMk cId="0" sldId="599"/>
        </pc:sldMkLst>
      </pc:sldChg>
      <pc:sldChg chg="add">
        <pc:chgData name="匡宏宇" userId="6226a253-862e-4062-9583-ca90ef3a886f" providerId="ADAL" clId="{BEE369C1-5CCA-4C5F-ADD1-161234AABF5B}" dt="2022-12-13T09:21:15.877" v="1984"/>
        <pc:sldMkLst>
          <pc:docMk/>
          <pc:sldMk cId="0" sldId="600"/>
        </pc:sldMkLst>
      </pc:sldChg>
      <pc:sldChg chg="add">
        <pc:chgData name="匡宏宇" userId="6226a253-862e-4062-9583-ca90ef3a886f" providerId="ADAL" clId="{BEE369C1-5CCA-4C5F-ADD1-161234AABF5B}" dt="2022-12-13T09:21:15.877" v="1984"/>
        <pc:sldMkLst>
          <pc:docMk/>
          <pc:sldMk cId="0" sldId="601"/>
        </pc:sldMkLst>
      </pc:sldChg>
      <pc:sldChg chg="add">
        <pc:chgData name="匡宏宇" userId="6226a253-862e-4062-9583-ca90ef3a886f" providerId="ADAL" clId="{BEE369C1-5CCA-4C5F-ADD1-161234AABF5B}" dt="2022-12-13T09:21:15.877" v="1984"/>
        <pc:sldMkLst>
          <pc:docMk/>
          <pc:sldMk cId="0" sldId="602"/>
        </pc:sldMkLst>
      </pc:sldChg>
      <pc:sldChg chg="add">
        <pc:chgData name="匡宏宇" userId="6226a253-862e-4062-9583-ca90ef3a886f" providerId="ADAL" clId="{BEE369C1-5CCA-4C5F-ADD1-161234AABF5B}" dt="2022-12-13T09:21:15.877" v="1984"/>
        <pc:sldMkLst>
          <pc:docMk/>
          <pc:sldMk cId="0" sldId="603"/>
        </pc:sldMkLst>
      </pc:sldChg>
      <pc:sldChg chg="add">
        <pc:chgData name="匡宏宇" userId="6226a253-862e-4062-9583-ca90ef3a886f" providerId="ADAL" clId="{BEE369C1-5CCA-4C5F-ADD1-161234AABF5B}" dt="2022-12-13T09:25:11.975" v="1989"/>
        <pc:sldMkLst>
          <pc:docMk/>
          <pc:sldMk cId="0" sldId="604"/>
        </pc:sldMkLst>
      </pc:sldChg>
      <pc:sldChg chg="add">
        <pc:chgData name="匡宏宇" userId="6226a253-862e-4062-9583-ca90ef3a886f" providerId="ADAL" clId="{BEE369C1-5CCA-4C5F-ADD1-161234AABF5B}" dt="2022-12-13T09:25:11.975" v="1989"/>
        <pc:sldMkLst>
          <pc:docMk/>
          <pc:sldMk cId="0" sldId="605"/>
        </pc:sldMkLst>
      </pc:sldChg>
      <pc:sldChg chg="add">
        <pc:chgData name="匡宏宇" userId="6226a253-862e-4062-9583-ca90ef3a886f" providerId="ADAL" clId="{BEE369C1-5CCA-4C5F-ADD1-161234AABF5B}" dt="2022-12-13T09:25:11.975" v="1989"/>
        <pc:sldMkLst>
          <pc:docMk/>
          <pc:sldMk cId="0" sldId="606"/>
        </pc:sldMkLst>
      </pc:sldChg>
      <pc:sldChg chg="add">
        <pc:chgData name="匡宏宇" userId="6226a253-862e-4062-9583-ca90ef3a886f" providerId="ADAL" clId="{BEE369C1-5CCA-4C5F-ADD1-161234AABF5B}" dt="2022-12-13T09:25:11.975" v="1989"/>
        <pc:sldMkLst>
          <pc:docMk/>
          <pc:sldMk cId="0" sldId="607"/>
        </pc:sldMkLst>
      </pc:sldChg>
      <pc:sldChg chg="add">
        <pc:chgData name="匡宏宇" userId="6226a253-862e-4062-9583-ca90ef3a886f" providerId="ADAL" clId="{BEE369C1-5CCA-4C5F-ADD1-161234AABF5B}" dt="2022-12-13T09:25:11.975" v="1989"/>
        <pc:sldMkLst>
          <pc:docMk/>
          <pc:sldMk cId="0" sldId="608"/>
        </pc:sldMkLst>
      </pc:sldChg>
      <pc:sldChg chg="add del">
        <pc:chgData name="匡宏宇" userId="6226a253-862e-4062-9583-ca90ef3a886f" providerId="ADAL" clId="{BEE369C1-5CCA-4C5F-ADD1-161234AABF5B}" dt="2022-12-13T09:26:09.608" v="1992" actId="2696"/>
        <pc:sldMkLst>
          <pc:docMk/>
          <pc:sldMk cId="0" sldId="609"/>
        </pc:sldMkLst>
      </pc:sldChg>
      <pc:sldChg chg="add">
        <pc:chgData name="匡宏宇" userId="6226a253-862e-4062-9583-ca90ef3a886f" providerId="ADAL" clId="{BEE369C1-5CCA-4C5F-ADD1-161234AABF5B}" dt="2022-12-13T09:25:11.975" v="1989"/>
        <pc:sldMkLst>
          <pc:docMk/>
          <pc:sldMk cId="0" sldId="610"/>
        </pc:sldMkLst>
      </pc:sldChg>
      <pc:sldChg chg="add">
        <pc:chgData name="匡宏宇" userId="6226a253-862e-4062-9583-ca90ef3a886f" providerId="ADAL" clId="{BEE369C1-5CCA-4C5F-ADD1-161234AABF5B}" dt="2022-12-13T09:25:11.975" v="1989"/>
        <pc:sldMkLst>
          <pc:docMk/>
          <pc:sldMk cId="0" sldId="611"/>
        </pc:sldMkLst>
      </pc:sldChg>
      <pc:sldChg chg="add">
        <pc:chgData name="匡宏宇" userId="6226a253-862e-4062-9583-ca90ef3a886f" providerId="ADAL" clId="{BEE369C1-5CCA-4C5F-ADD1-161234AABF5B}" dt="2022-12-13T09:25:11.975" v="1989"/>
        <pc:sldMkLst>
          <pc:docMk/>
          <pc:sldMk cId="0" sldId="612"/>
        </pc:sldMkLst>
      </pc:sldChg>
      <pc:sldChg chg="add">
        <pc:chgData name="匡宏宇" userId="6226a253-862e-4062-9583-ca90ef3a886f" providerId="ADAL" clId="{BEE369C1-5CCA-4C5F-ADD1-161234AABF5B}" dt="2022-12-13T09:25:11.975" v="1989"/>
        <pc:sldMkLst>
          <pc:docMk/>
          <pc:sldMk cId="0" sldId="613"/>
        </pc:sldMkLst>
      </pc:sldChg>
      <pc:sldChg chg="add">
        <pc:chgData name="匡宏宇" userId="6226a253-862e-4062-9583-ca90ef3a886f" providerId="ADAL" clId="{BEE369C1-5CCA-4C5F-ADD1-161234AABF5B}" dt="2022-12-13T09:25:11.975" v="1989"/>
        <pc:sldMkLst>
          <pc:docMk/>
          <pc:sldMk cId="0" sldId="614"/>
        </pc:sldMkLst>
      </pc:sldChg>
      <pc:sldChg chg="add">
        <pc:chgData name="匡宏宇" userId="6226a253-862e-4062-9583-ca90ef3a886f" providerId="ADAL" clId="{BEE369C1-5CCA-4C5F-ADD1-161234AABF5B}" dt="2022-12-13T09:25:11.975" v="1989"/>
        <pc:sldMkLst>
          <pc:docMk/>
          <pc:sldMk cId="0" sldId="615"/>
        </pc:sldMkLst>
      </pc:sldChg>
      <pc:sldChg chg="add">
        <pc:chgData name="匡宏宇" userId="6226a253-862e-4062-9583-ca90ef3a886f" providerId="ADAL" clId="{BEE369C1-5CCA-4C5F-ADD1-161234AABF5B}" dt="2022-12-13T09:25:11.975" v="1989"/>
        <pc:sldMkLst>
          <pc:docMk/>
          <pc:sldMk cId="0" sldId="616"/>
        </pc:sldMkLst>
      </pc:sldChg>
      <pc:sldChg chg="add">
        <pc:chgData name="匡宏宇" userId="6226a253-862e-4062-9583-ca90ef3a886f" providerId="ADAL" clId="{BEE369C1-5CCA-4C5F-ADD1-161234AABF5B}" dt="2022-12-13T09:25:11.975" v="1989"/>
        <pc:sldMkLst>
          <pc:docMk/>
          <pc:sldMk cId="0" sldId="617"/>
        </pc:sldMkLst>
      </pc:sldChg>
      <pc:sldChg chg="add">
        <pc:chgData name="匡宏宇" userId="6226a253-862e-4062-9583-ca90ef3a886f" providerId="ADAL" clId="{BEE369C1-5CCA-4C5F-ADD1-161234AABF5B}" dt="2022-12-13T09:25:11.975" v="1989"/>
        <pc:sldMkLst>
          <pc:docMk/>
          <pc:sldMk cId="0" sldId="618"/>
        </pc:sldMkLst>
      </pc:sldChg>
      <pc:sldChg chg="add">
        <pc:chgData name="匡宏宇" userId="6226a253-862e-4062-9583-ca90ef3a886f" providerId="ADAL" clId="{BEE369C1-5CCA-4C5F-ADD1-161234AABF5B}" dt="2022-12-13T09:25:11.975" v="1989"/>
        <pc:sldMkLst>
          <pc:docMk/>
          <pc:sldMk cId="0" sldId="619"/>
        </pc:sldMkLst>
      </pc:sldChg>
      <pc:sldChg chg="add">
        <pc:chgData name="匡宏宇" userId="6226a253-862e-4062-9583-ca90ef3a886f" providerId="ADAL" clId="{BEE369C1-5CCA-4C5F-ADD1-161234AABF5B}" dt="2022-12-13T09:25:11.975" v="1989"/>
        <pc:sldMkLst>
          <pc:docMk/>
          <pc:sldMk cId="0" sldId="620"/>
        </pc:sldMkLst>
      </pc:sldChg>
      <pc:sldChg chg="add">
        <pc:chgData name="匡宏宇" userId="6226a253-862e-4062-9583-ca90ef3a886f" providerId="ADAL" clId="{BEE369C1-5CCA-4C5F-ADD1-161234AABF5B}" dt="2022-12-13T09:25:11.975" v="1989"/>
        <pc:sldMkLst>
          <pc:docMk/>
          <pc:sldMk cId="0" sldId="621"/>
        </pc:sldMkLst>
      </pc:sldChg>
      <pc:sldChg chg="add">
        <pc:chgData name="匡宏宇" userId="6226a253-862e-4062-9583-ca90ef3a886f" providerId="ADAL" clId="{BEE369C1-5CCA-4C5F-ADD1-161234AABF5B}" dt="2022-12-13T09:25:11.975" v="1989"/>
        <pc:sldMkLst>
          <pc:docMk/>
          <pc:sldMk cId="0" sldId="622"/>
        </pc:sldMkLst>
      </pc:sldChg>
      <pc:sldChg chg="add">
        <pc:chgData name="匡宏宇" userId="6226a253-862e-4062-9583-ca90ef3a886f" providerId="ADAL" clId="{BEE369C1-5CCA-4C5F-ADD1-161234AABF5B}" dt="2022-12-13T09:25:11.975" v="1989"/>
        <pc:sldMkLst>
          <pc:docMk/>
          <pc:sldMk cId="0" sldId="623"/>
        </pc:sldMkLst>
      </pc:sldChg>
      <pc:sldChg chg="add">
        <pc:chgData name="匡宏宇" userId="6226a253-862e-4062-9583-ca90ef3a886f" providerId="ADAL" clId="{BEE369C1-5CCA-4C5F-ADD1-161234AABF5B}" dt="2022-12-13T09:25:11.975" v="1989"/>
        <pc:sldMkLst>
          <pc:docMk/>
          <pc:sldMk cId="0" sldId="624"/>
        </pc:sldMkLst>
      </pc:sldChg>
      <pc:sldChg chg="add">
        <pc:chgData name="匡宏宇" userId="6226a253-862e-4062-9583-ca90ef3a886f" providerId="ADAL" clId="{BEE369C1-5CCA-4C5F-ADD1-161234AABF5B}" dt="2022-12-13T09:25:11.975" v="1989"/>
        <pc:sldMkLst>
          <pc:docMk/>
          <pc:sldMk cId="0" sldId="625"/>
        </pc:sldMkLst>
      </pc:sldChg>
      <pc:sldChg chg="add">
        <pc:chgData name="匡宏宇" userId="6226a253-862e-4062-9583-ca90ef3a886f" providerId="ADAL" clId="{BEE369C1-5CCA-4C5F-ADD1-161234AABF5B}" dt="2022-12-13T09:25:11.975" v="1989"/>
        <pc:sldMkLst>
          <pc:docMk/>
          <pc:sldMk cId="0" sldId="626"/>
        </pc:sldMkLst>
      </pc:sldChg>
      <pc:sldChg chg="add">
        <pc:chgData name="匡宏宇" userId="6226a253-862e-4062-9583-ca90ef3a886f" providerId="ADAL" clId="{BEE369C1-5CCA-4C5F-ADD1-161234AABF5B}" dt="2022-12-13T09:25:11.975" v="1989"/>
        <pc:sldMkLst>
          <pc:docMk/>
          <pc:sldMk cId="0" sldId="627"/>
        </pc:sldMkLst>
      </pc:sldChg>
      <pc:sldChg chg="add">
        <pc:chgData name="匡宏宇" userId="6226a253-862e-4062-9583-ca90ef3a886f" providerId="ADAL" clId="{BEE369C1-5CCA-4C5F-ADD1-161234AABF5B}" dt="2022-12-13T09:27:36.523" v="1993"/>
        <pc:sldMkLst>
          <pc:docMk/>
          <pc:sldMk cId="0" sldId="628"/>
        </pc:sldMkLst>
      </pc:sldChg>
      <pc:sldChg chg="add">
        <pc:chgData name="匡宏宇" userId="6226a253-862e-4062-9583-ca90ef3a886f" providerId="ADAL" clId="{BEE369C1-5CCA-4C5F-ADD1-161234AABF5B}" dt="2022-12-13T09:27:36.523" v="1993"/>
        <pc:sldMkLst>
          <pc:docMk/>
          <pc:sldMk cId="0" sldId="629"/>
        </pc:sldMkLst>
      </pc:sldChg>
      <pc:sldChg chg="add modTransition">
        <pc:chgData name="匡宏宇" userId="6226a253-862e-4062-9583-ca90ef3a886f" providerId="ADAL" clId="{BEE369C1-5CCA-4C5F-ADD1-161234AABF5B}" dt="2022-12-13T09:27:36.523" v="1993"/>
        <pc:sldMkLst>
          <pc:docMk/>
          <pc:sldMk cId="0" sldId="630"/>
        </pc:sldMkLst>
      </pc:sldChg>
      <pc:sldChg chg="add modTransition">
        <pc:chgData name="匡宏宇" userId="6226a253-862e-4062-9583-ca90ef3a886f" providerId="ADAL" clId="{BEE369C1-5CCA-4C5F-ADD1-161234AABF5B}" dt="2022-12-13T09:27:36.523" v="1993"/>
        <pc:sldMkLst>
          <pc:docMk/>
          <pc:sldMk cId="0" sldId="631"/>
        </pc:sldMkLst>
      </pc:sldChg>
      <pc:sldChg chg="add modTransition">
        <pc:chgData name="匡宏宇" userId="6226a253-862e-4062-9583-ca90ef3a886f" providerId="ADAL" clId="{BEE369C1-5CCA-4C5F-ADD1-161234AABF5B}" dt="2022-12-13T09:27:36.523" v="1993"/>
        <pc:sldMkLst>
          <pc:docMk/>
          <pc:sldMk cId="0" sldId="632"/>
        </pc:sldMkLst>
      </pc:sldChg>
      <pc:sldChg chg="add modTransition">
        <pc:chgData name="匡宏宇" userId="6226a253-862e-4062-9583-ca90ef3a886f" providerId="ADAL" clId="{BEE369C1-5CCA-4C5F-ADD1-161234AABF5B}" dt="2022-12-13T09:27:36.523" v="1993"/>
        <pc:sldMkLst>
          <pc:docMk/>
          <pc:sldMk cId="0" sldId="633"/>
        </pc:sldMkLst>
      </pc:sldChg>
      <pc:sldChg chg="add del">
        <pc:chgData name="匡宏宇" userId="6226a253-862e-4062-9583-ca90ef3a886f" providerId="ADAL" clId="{BEE369C1-5CCA-4C5F-ADD1-161234AABF5B}" dt="2022-12-13T09:27:45.715" v="1994" actId="2696"/>
        <pc:sldMkLst>
          <pc:docMk/>
          <pc:sldMk cId="0" sldId="634"/>
        </pc:sldMkLst>
      </pc:sldChg>
      <pc:sldChg chg="add del">
        <pc:chgData name="匡宏宇" userId="6226a253-862e-4062-9583-ca90ef3a886f" providerId="ADAL" clId="{BEE369C1-5CCA-4C5F-ADD1-161234AABF5B}" dt="2022-12-13T09:27:47.705" v="1995" actId="2696"/>
        <pc:sldMkLst>
          <pc:docMk/>
          <pc:sldMk cId="0" sldId="635"/>
        </pc:sldMkLst>
      </pc:sldChg>
      <pc:sldChg chg="add">
        <pc:chgData name="匡宏宇" userId="6226a253-862e-4062-9583-ca90ef3a886f" providerId="ADAL" clId="{BEE369C1-5CCA-4C5F-ADD1-161234AABF5B}" dt="2022-12-13T09:27:36.523" v="1993"/>
        <pc:sldMkLst>
          <pc:docMk/>
          <pc:sldMk cId="0" sldId="636"/>
        </pc:sldMkLst>
      </pc:sldChg>
      <pc:sldChg chg="add">
        <pc:chgData name="匡宏宇" userId="6226a253-862e-4062-9583-ca90ef3a886f" providerId="ADAL" clId="{BEE369C1-5CCA-4C5F-ADD1-161234AABF5B}" dt="2022-12-13T09:27:36.523" v="1993"/>
        <pc:sldMkLst>
          <pc:docMk/>
          <pc:sldMk cId="0" sldId="637"/>
        </pc:sldMkLst>
      </pc:sldChg>
      <pc:sldChg chg="add">
        <pc:chgData name="匡宏宇" userId="6226a253-862e-4062-9583-ca90ef3a886f" providerId="ADAL" clId="{BEE369C1-5CCA-4C5F-ADD1-161234AABF5B}" dt="2022-12-13T09:27:36.523" v="1993"/>
        <pc:sldMkLst>
          <pc:docMk/>
          <pc:sldMk cId="0" sldId="638"/>
        </pc:sldMkLst>
      </pc:sldChg>
      <pc:sldChg chg="add del">
        <pc:chgData name="匡宏宇" userId="6226a253-862e-4062-9583-ca90ef3a886f" providerId="ADAL" clId="{BEE369C1-5CCA-4C5F-ADD1-161234AABF5B}" dt="2022-12-13T09:28:11.472" v="1997" actId="47"/>
        <pc:sldMkLst>
          <pc:docMk/>
          <pc:sldMk cId="0" sldId="639"/>
        </pc:sldMkLst>
      </pc:sldChg>
      <pc:sldChg chg="add">
        <pc:chgData name="匡宏宇" userId="6226a253-862e-4062-9583-ca90ef3a886f" providerId="ADAL" clId="{BEE369C1-5CCA-4C5F-ADD1-161234AABF5B}" dt="2022-12-13T09:27:36.523" v="1993"/>
        <pc:sldMkLst>
          <pc:docMk/>
          <pc:sldMk cId="0" sldId="640"/>
        </pc:sldMkLst>
      </pc:sldChg>
      <pc:sldChg chg="add">
        <pc:chgData name="匡宏宇" userId="6226a253-862e-4062-9583-ca90ef3a886f" providerId="ADAL" clId="{BEE369C1-5CCA-4C5F-ADD1-161234AABF5B}" dt="2022-12-13T09:27:36.523" v="1993"/>
        <pc:sldMkLst>
          <pc:docMk/>
          <pc:sldMk cId="0" sldId="641"/>
        </pc:sldMkLst>
      </pc:sldChg>
      <pc:sldChg chg="add">
        <pc:chgData name="匡宏宇" userId="6226a253-862e-4062-9583-ca90ef3a886f" providerId="ADAL" clId="{BEE369C1-5CCA-4C5F-ADD1-161234AABF5B}" dt="2022-12-13T09:27:36.523" v="1993"/>
        <pc:sldMkLst>
          <pc:docMk/>
          <pc:sldMk cId="0" sldId="642"/>
        </pc:sldMkLst>
      </pc:sldChg>
      <pc:sldChg chg="add">
        <pc:chgData name="匡宏宇" userId="6226a253-862e-4062-9583-ca90ef3a886f" providerId="ADAL" clId="{BEE369C1-5CCA-4C5F-ADD1-161234AABF5B}" dt="2022-12-13T09:27:36.523" v="1993"/>
        <pc:sldMkLst>
          <pc:docMk/>
          <pc:sldMk cId="0" sldId="643"/>
        </pc:sldMkLst>
      </pc:sldChg>
      <pc:sldChg chg="add">
        <pc:chgData name="匡宏宇" userId="6226a253-862e-4062-9583-ca90ef3a886f" providerId="ADAL" clId="{BEE369C1-5CCA-4C5F-ADD1-161234AABF5B}" dt="2022-12-13T09:30:01.879" v="2001"/>
        <pc:sldMkLst>
          <pc:docMk/>
          <pc:sldMk cId="0" sldId="644"/>
        </pc:sldMkLst>
      </pc:sldChg>
      <pc:sldChg chg="add">
        <pc:chgData name="匡宏宇" userId="6226a253-862e-4062-9583-ca90ef3a886f" providerId="ADAL" clId="{BEE369C1-5CCA-4C5F-ADD1-161234AABF5B}" dt="2022-12-13T09:30:01.879" v="2001"/>
        <pc:sldMkLst>
          <pc:docMk/>
          <pc:sldMk cId="0" sldId="645"/>
        </pc:sldMkLst>
      </pc:sldChg>
      <pc:sldChg chg="add">
        <pc:chgData name="匡宏宇" userId="6226a253-862e-4062-9583-ca90ef3a886f" providerId="ADAL" clId="{BEE369C1-5CCA-4C5F-ADD1-161234AABF5B}" dt="2022-12-13T09:30:01.879" v="2001"/>
        <pc:sldMkLst>
          <pc:docMk/>
          <pc:sldMk cId="0" sldId="646"/>
        </pc:sldMkLst>
      </pc:sldChg>
      <pc:sldChg chg="add">
        <pc:chgData name="匡宏宇" userId="6226a253-862e-4062-9583-ca90ef3a886f" providerId="ADAL" clId="{BEE369C1-5CCA-4C5F-ADD1-161234AABF5B}" dt="2022-12-13T09:30:01.879" v="2001"/>
        <pc:sldMkLst>
          <pc:docMk/>
          <pc:sldMk cId="0" sldId="647"/>
        </pc:sldMkLst>
      </pc:sldChg>
      <pc:sldChg chg="add">
        <pc:chgData name="匡宏宇" userId="6226a253-862e-4062-9583-ca90ef3a886f" providerId="ADAL" clId="{BEE369C1-5CCA-4C5F-ADD1-161234AABF5B}" dt="2022-12-13T09:30:01.879" v="2001"/>
        <pc:sldMkLst>
          <pc:docMk/>
          <pc:sldMk cId="0" sldId="648"/>
        </pc:sldMkLst>
      </pc:sldChg>
      <pc:sldChg chg="add">
        <pc:chgData name="匡宏宇" userId="6226a253-862e-4062-9583-ca90ef3a886f" providerId="ADAL" clId="{BEE369C1-5CCA-4C5F-ADD1-161234AABF5B}" dt="2022-12-13T09:30:01.879" v="2001"/>
        <pc:sldMkLst>
          <pc:docMk/>
          <pc:sldMk cId="0" sldId="649"/>
        </pc:sldMkLst>
      </pc:sldChg>
      <pc:sldChg chg="add">
        <pc:chgData name="匡宏宇" userId="6226a253-862e-4062-9583-ca90ef3a886f" providerId="ADAL" clId="{BEE369C1-5CCA-4C5F-ADD1-161234AABF5B}" dt="2022-12-13T09:30:01.879" v="2001"/>
        <pc:sldMkLst>
          <pc:docMk/>
          <pc:sldMk cId="0" sldId="650"/>
        </pc:sldMkLst>
      </pc:sldChg>
      <pc:sldChg chg="add">
        <pc:chgData name="匡宏宇" userId="6226a253-862e-4062-9583-ca90ef3a886f" providerId="ADAL" clId="{BEE369C1-5CCA-4C5F-ADD1-161234AABF5B}" dt="2022-12-13T09:30:01.879" v="2001"/>
        <pc:sldMkLst>
          <pc:docMk/>
          <pc:sldMk cId="0" sldId="651"/>
        </pc:sldMkLst>
      </pc:sldChg>
      <pc:sldChg chg="add">
        <pc:chgData name="匡宏宇" userId="6226a253-862e-4062-9583-ca90ef3a886f" providerId="ADAL" clId="{BEE369C1-5CCA-4C5F-ADD1-161234AABF5B}" dt="2022-12-13T09:30:01.879" v="2001"/>
        <pc:sldMkLst>
          <pc:docMk/>
          <pc:sldMk cId="0" sldId="652"/>
        </pc:sldMkLst>
      </pc:sldChg>
      <pc:sldChg chg="add">
        <pc:chgData name="匡宏宇" userId="6226a253-862e-4062-9583-ca90ef3a886f" providerId="ADAL" clId="{BEE369C1-5CCA-4C5F-ADD1-161234AABF5B}" dt="2022-12-13T09:30:01.879" v="2001"/>
        <pc:sldMkLst>
          <pc:docMk/>
          <pc:sldMk cId="0" sldId="653"/>
        </pc:sldMkLst>
      </pc:sldChg>
      <pc:sldChg chg="add">
        <pc:chgData name="匡宏宇" userId="6226a253-862e-4062-9583-ca90ef3a886f" providerId="ADAL" clId="{BEE369C1-5CCA-4C5F-ADD1-161234AABF5B}" dt="2022-12-13T09:30:01.879" v="2001"/>
        <pc:sldMkLst>
          <pc:docMk/>
          <pc:sldMk cId="0" sldId="654"/>
        </pc:sldMkLst>
      </pc:sldChg>
      <pc:sldChg chg="add">
        <pc:chgData name="匡宏宇" userId="6226a253-862e-4062-9583-ca90ef3a886f" providerId="ADAL" clId="{BEE369C1-5CCA-4C5F-ADD1-161234AABF5B}" dt="2022-12-13T09:30:01.879" v="2001"/>
        <pc:sldMkLst>
          <pc:docMk/>
          <pc:sldMk cId="0" sldId="655"/>
        </pc:sldMkLst>
      </pc:sldChg>
      <pc:sldChg chg="add">
        <pc:chgData name="匡宏宇" userId="6226a253-862e-4062-9583-ca90ef3a886f" providerId="ADAL" clId="{BEE369C1-5CCA-4C5F-ADD1-161234AABF5B}" dt="2022-12-13T09:30:01.879" v="2001"/>
        <pc:sldMkLst>
          <pc:docMk/>
          <pc:sldMk cId="0" sldId="656"/>
        </pc:sldMkLst>
      </pc:sldChg>
      <pc:sldChg chg="add">
        <pc:chgData name="匡宏宇" userId="6226a253-862e-4062-9583-ca90ef3a886f" providerId="ADAL" clId="{BEE369C1-5CCA-4C5F-ADD1-161234AABF5B}" dt="2022-12-13T09:30:01.879" v="2001"/>
        <pc:sldMkLst>
          <pc:docMk/>
          <pc:sldMk cId="0" sldId="657"/>
        </pc:sldMkLst>
      </pc:sldChg>
      <pc:sldChg chg="add">
        <pc:chgData name="匡宏宇" userId="6226a253-862e-4062-9583-ca90ef3a886f" providerId="ADAL" clId="{BEE369C1-5CCA-4C5F-ADD1-161234AABF5B}" dt="2022-12-13T09:30:01.879" v="2001"/>
        <pc:sldMkLst>
          <pc:docMk/>
          <pc:sldMk cId="0" sldId="658"/>
        </pc:sldMkLst>
      </pc:sldChg>
      <pc:sldChg chg="add">
        <pc:chgData name="匡宏宇" userId="6226a253-862e-4062-9583-ca90ef3a886f" providerId="ADAL" clId="{BEE369C1-5CCA-4C5F-ADD1-161234AABF5B}" dt="2022-12-13T09:30:01.879" v="2001"/>
        <pc:sldMkLst>
          <pc:docMk/>
          <pc:sldMk cId="0" sldId="659"/>
        </pc:sldMkLst>
      </pc:sldChg>
      <pc:sldChg chg="add">
        <pc:chgData name="匡宏宇" userId="6226a253-862e-4062-9583-ca90ef3a886f" providerId="ADAL" clId="{BEE369C1-5CCA-4C5F-ADD1-161234AABF5B}" dt="2022-12-13T09:30:01.879" v="2001"/>
        <pc:sldMkLst>
          <pc:docMk/>
          <pc:sldMk cId="0" sldId="660"/>
        </pc:sldMkLst>
      </pc:sldChg>
      <pc:sldChg chg="add">
        <pc:chgData name="匡宏宇" userId="6226a253-862e-4062-9583-ca90ef3a886f" providerId="ADAL" clId="{BEE369C1-5CCA-4C5F-ADD1-161234AABF5B}" dt="2022-12-13T09:30:01.879" v="2001"/>
        <pc:sldMkLst>
          <pc:docMk/>
          <pc:sldMk cId="0" sldId="661"/>
        </pc:sldMkLst>
      </pc:sldChg>
      <pc:sldChg chg="add">
        <pc:chgData name="匡宏宇" userId="6226a253-862e-4062-9583-ca90ef3a886f" providerId="ADAL" clId="{BEE369C1-5CCA-4C5F-ADD1-161234AABF5B}" dt="2022-12-13T09:30:01.879" v="2001"/>
        <pc:sldMkLst>
          <pc:docMk/>
          <pc:sldMk cId="0" sldId="662"/>
        </pc:sldMkLst>
      </pc:sldChg>
      <pc:sldChg chg="add">
        <pc:chgData name="匡宏宇" userId="6226a253-862e-4062-9583-ca90ef3a886f" providerId="ADAL" clId="{BEE369C1-5CCA-4C5F-ADD1-161234AABF5B}" dt="2022-12-13T09:30:01.879" v="2001"/>
        <pc:sldMkLst>
          <pc:docMk/>
          <pc:sldMk cId="0" sldId="663"/>
        </pc:sldMkLst>
      </pc:sldChg>
      <pc:sldChg chg="add">
        <pc:chgData name="匡宏宇" userId="6226a253-862e-4062-9583-ca90ef3a886f" providerId="ADAL" clId="{BEE369C1-5CCA-4C5F-ADD1-161234AABF5B}" dt="2022-12-13T09:30:01.879" v="2001"/>
        <pc:sldMkLst>
          <pc:docMk/>
          <pc:sldMk cId="0" sldId="664"/>
        </pc:sldMkLst>
      </pc:sldChg>
      <pc:sldChg chg="add">
        <pc:chgData name="匡宏宇" userId="6226a253-862e-4062-9583-ca90ef3a886f" providerId="ADAL" clId="{BEE369C1-5CCA-4C5F-ADD1-161234AABF5B}" dt="2022-12-13T09:30:01.879" v="2001"/>
        <pc:sldMkLst>
          <pc:docMk/>
          <pc:sldMk cId="0" sldId="665"/>
        </pc:sldMkLst>
      </pc:sldChg>
      <pc:sldChg chg="add">
        <pc:chgData name="匡宏宇" userId="6226a253-862e-4062-9583-ca90ef3a886f" providerId="ADAL" clId="{BEE369C1-5CCA-4C5F-ADD1-161234AABF5B}" dt="2022-12-13T09:30:01.879" v="2001"/>
        <pc:sldMkLst>
          <pc:docMk/>
          <pc:sldMk cId="0" sldId="666"/>
        </pc:sldMkLst>
      </pc:sldChg>
      <pc:sldChg chg="add">
        <pc:chgData name="匡宏宇" userId="6226a253-862e-4062-9583-ca90ef3a886f" providerId="ADAL" clId="{BEE369C1-5CCA-4C5F-ADD1-161234AABF5B}" dt="2022-12-13T09:30:01.879" v="2001"/>
        <pc:sldMkLst>
          <pc:docMk/>
          <pc:sldMk cId="0" sldId="667"/>
        </pc:sldMkLst>
      </pc:sldChg>
      <pc:sldChg chg="add">
        <pc:chgData name="匡宏宇" userId="6226a253-862e-4062-9583-ca90ef3a886f" providerId="ADAL" clId="{BEE369C1-5CCA-4C5F-ADD1-161234AABF5B}" dt="2022-12-13T09:30:01.879" v="2001"/>
        <pc:sldMkLst>
          <pc:docMk/>
          <pc:sldMk cId="0" sldId="668"/>
        </pc:sldMkLst>
      </pc:sldChg>
      <pc:sldChg chg="add">
        <pc:chgData name="匡宏宇" userId="6226a253-862e-4062-9583-ca90ef3a886f" providerId="ADAL" clId="{BEE369C1-5CCA-4C5F-ADD1-161234AABF5B}" dt="2022-12-13T09:30:01.879" v="2001"/>
        <pc:sldMkLst>
          <pc:docMk/>
          <pc:sldMk cId="0" sldId="669"/>
        </pc:sldMkLst>
      </pc:sldChg>
      <pc:sldChg chg="add">
        <pc:chgData name="匡宏宇" userId="6226a253-862e-4062-9583-ca90ef3a886f" providerId="ADAL" clId="{BEE369C1-5CCA-4C5F-ADD1-161234AABF5B}" dt="2022-12-13T09:30:01.879" v="2001"/>
        <pc:sldMkLst>
          <pc:docMk/>
          <pc:sldMk cId="0" sldId="670"/>
        </pc:sldMkLst>
      </pc:sldChg>
      <pc:sldChg chg="add">
        <pc:chgData name="匡宏宇" userId="6226a253-862e-4062-9583-ca90ef3a886f" providerId="ADAL" clId="{BEE369C1-5CCA-4C5F-ADD1-161234AABF5B}" dt="2022-12-13T09:30:01.879" v="2001"/>
        <pc:sldMkLst>
          <pc:docMk/>
          <pc:sldMk cId="0" sldId="671"/>
        </pc:sldMkLst>
      </pc:sldChg>
      <pc:sldChg chg="add">
        <pc:chgData name="匡宏宇" userId="6226a253-862e-4062-9583-ca90ef3a886f" providerId="ADAL" clId="{BEE369C1-5CCA-4C5F-ADD1-161234AABF5B}" dt="2022-12-13T09:30:01.879" v="2001"/>
        <pc:sldMkLst>
          <pc:docMk/>
          <pc:sldMk cId="0" sldId="672"/>
        </pc:sldMkLst>
      </pc:sldChg>
      <pc:sldChg chg="add">
        <pc:chgData name="匡宏宇" userId="6226a253-862e-4062-9583-ca90ef3a886f" providerId="ADAL" clId="{BEE369C1-5CCA-4C5F-ADD1-161234AABF5B}" dt="2022-12-13T09:30:01.879" v="2001"/>
        <pc:sldMkLst>
          <pc:docMk/>
          <pc:sldMk cId="0" sldId="673"/>
        </pc:sldMkLst>
      </pc:sldChg>
      <pc:sldChg chg="add">
        <pc:chgData name="匡宏宇" userId="6226a253-862e-4062-9583-ca90ef3a886f" providerId="ADAL" clId="{BEE369C1-5CCA-4C5F-ADD1-161234AABF5B}" dt="2022-12-13T09:30:01.879" v="2001"/>
        <pc:sldMkLst>
          <pc:docMk/>
          <pc:sldMk cId="0" sldId="674"/>
        </pc:sldMkLst>
      </pc:sldChg>
      <pc:sldChg chg="add">
        <pc:chgData name="匡宏宇" userId="6226a253-862e-4062-9583-ca90ef3a886f" providerId="ADAL" clId="{BEE369C1-5CCA-4C5F-ADD1-161234AABF5B}" dt="2022-12-13T09:30:01.879" v="2001"/>
        <pc:sldMkLst>
          <pc:docMk/>
          <pc:sldMk cId="0" sldId="675"/>
        </pc:sldMkLst>
      </pc:sldChg>
      <pc:sldChg chg="add">
        <pc:chgData name="匡宏宇" userId="6226a253-862e-4062-9583-ca90ef3a886f" providerId="ADAL" clId="{BEE369C1-5CCA-4C5F-ADD1-161234AABF5B}" dt="2022-12-13T09:30:01.879" v="2001"/>
        <pc:sldMkLst>
          <pc:docMk/>
          <pc:sldMk cId="0" sldId="676"/>
        </pc:sldMkLst>
      </pc:sldChg>
      <pc:sldChg chg="add">
        <pc:chgData name="匡宏宇" userId="6226a253-862e-4062-9583-ca90ef3a886f" providerId="ADAL" clId="{BEE369C1-5CCA-4C5F-ADD1-161234AABF5B}" dt="2022-12-13T09:30:01.879" v="2001"/>
        <pc:sldMkLst>
          <pc:docMk/>
          <pc:sldMk cId="0" sldId="677"/>
        </pc:sldMkLst>
      </pc:sldChg>
      <pc:sldChg chg="add">
        <pc:chgData name="匡宏宇" userId="6226a253-862e-4062-9583-ca90ef3a886f" providerId="ADAL" clId="{BEE369C1-5CCA-4C5F-ADD1-161234AABF5B}" dt="2022-12-13T09:30:01.879" v="2001"/>
        <pc:sldMkLst>
          <pc:docMk/>
          <pc:sldMk cId="0" sldId="678"/>
        </pc:sldMkLst>
      </pc:sldChg>
      <pc:sldChg chg="add">
        <pc:chgData name="匡宏宇" userId="6226a253-862e-4062-9583-ca90ef3a886f" providerId="ADAL" clId="{BEE369C1-5CCA-4C5F-ADD1-161234AABF5B}" dt="2022-12-13T09:30:01.879" v="2001"/>
        <pc:sldMkLst>
          <pc:docMk/>
          <pc:sldMk cId="0" sldId="679"/>
        </pc:sldMkLst>
      </pc:sldChg>
      <pc:sldChg chg="add">
        <pc:chgData name="匡宏宇" userId="6226a253-862e-4062-9583-ca90ef3a886f" providerId="ADAL" clId="{BEE369C1-5CCA-4C5F-ADD1-161234AABF5B}" dt="2022-12-13T09:30:01.879" v="2001"/>
        <pc:sldMkLst>
          <pc:docMk/>
          <pc:sldMk cId="0" sldId="680"/>
        </pc:sldMkLst>
      </pc:sldChg>
      <pc:sldChg chg="add">
        <pc:chgData name="匡宏宇" userId="6226a253-862e-4062-9583-ca90ef3a886f" providerId="ADAL" clId="{BEE369C1-5CCA-4C5F-ADD1-161234AABF5B}" dt="2022-12-13T09:30:01.879" v="2001"/>
        <pc:sldMkLst>
          <pc:docMk/>
          <pc:sldMk cId="0" sldId="682"/>
        </pc:sldMkLst>
      </pc:sldChg>
      <pc:sldChg chg="add">
        <pc:chgData name="匡宏宇" userId="6226a253-862e-4062-9583-ca90ef3a886f" providerId="ADAL" clId="{BEE369C1-5CCA-4C5F-ADD1-161234AABF5B}" dt="2022-12-13T09:30:01.879" v="2001"/>
        <pc:sldMkLst>
          <pc:docMk/>
          <pc:sldMk cId="0" sldId="683"/>
        </pc:sldMkLst>
      </pc:sldChg>
      <pc:sldChg chg="add">
        <pc:chgData name="匡宏宇" userId="6226a253-862e-4062-9583-ca90ef3a886f" providerId="ADAL" clId="{BEE369C1-5CCA-4C5F-ADD1-161234AABF5B}" dt="2022-12-13T09:30:01.879" v="2001"/>
        <pc:sldMkLst>
          <pc:docMk/>
          <pc:sldMk cId="0" sldId="684"/>
        </pc:sldMkLst>
      </pc:sldChg>
      <pc:sldChg chg="add">
        <pc:chgData name="匡宏宇" userId="6226a253-862e-4062-9583-ca90ef3a886f" providerId="ADAL" clId="{BEE369C1-5CCA-4C5F-ADD1-161234AABF5B}" dt="2022-12-13T09:30:01.879" v="2001"/>
        <pc:sldMkLst>
          <pc:docMk/>
          <pc:sldMk cId="0" sldId="685"/>
        </pc:sldMkLst>
      </pc:sldChg>
      <pc:sldChg chg="add">
        <pc:chgData name="匡宏宇" userId="6226a253-862e-4062-9583-ca90ef3a886f" providerId="ADAL" clId="{BEE369C1-5CCA-4C5F-ADD1-161234AABF5B}" dt="2022-12-13T09:30:01.879" v="2001"/>
        <pc:sldMkLst>
          <pc:docMk/>
          <pc:sldMk cId="0" sldId="686"/>
        </pc:sldMkLst>
      </pc:sldChg>
      <pc:sldChg chg="add">
        <pc:chgData name="匡宏宇" userId="6226a253-862e-4062-9583-ca90ef3a886f" providerId="ADAL" clId="{BEE369C1-5CCA-4C5F-ADD1-161234AABF5B}" dt="2022-12-13T09:30:01.879" v="2001"/>
        <pc:sldMkLst>
          <pc:docMk/>
          <pc:sldMk cId="0" sldId="687"/>
        </pc:sldMkLst>
      </pc:sldChg>
      <pc:sldChg chg="add">
        <pc:chgData name="匡宏宇" userId="6226a253-862e-4062-9583-ca90ef3a886f" providerId="ADAL" clId="{BEE369C1-5CCA-4C5F-ADD1-161234AABF5B}" dt="2022-12-13T09:30:01.879" v="2001"/>
        <pc:sldMkLst>
          <pc:docMk/>
          <pc:sldMk cId="0" sldId="688"/>
        </pc:sldMkLst>
      </pc:sldChg>
      <pc:sldChg chg="add">
        <pc:chgData name="匡宏宇" userId="6226a253-862e-4062-9583-ca90ef3a886f" providerId="ADAL" clId="{BEE369C1-5CCA-4C5F-ADD1-161234AABF5B}" dt="2022-12-13T09:30:01.879" v="2001"/>
        <pc:sldMkLst>
          <pc:docMk/>
          <pc:sldMk cId="0" sldId="689"/>
        </pc:sldMkLst>
      </pc:sldChg>
      <pc:sldChg chg="add">
        <pc:chgData name="匡宏宇" userId="6226a253-862e-4062-9583-ca90ef3a886f" providerId="ADAL" clId="{BEE369C1-5CCA-4C5F-ADD1-161234AABF5B}" dt="2022-12-13T09:30:01.879" v="2001"/>
        <pc:sldMkLst>
          <pc:docMk/>
          <pc:sldMk cId="0" sldId="690"/>
        </pc:sldMkLst>
      </pc:sldChg>
      <pc:sldChg chg="add">
        <pc:chgData name="匡宏宇" userId="6226a253-862e-4062-9583-ca90ef3a886f" providerId="ADAL" clId="{BEE369C1-5CCA-4C5F-ADD1-161234AABF5B}" dt="2022-12-13T09:30:01.879" v="2001"/>
        <pc:sldMkLst>
          <pc:docMk/>
          <pc:sldMk cId="0" sldId="691"/>
        </pc:sldMkLst>
      </pc:sldChg>
      <pc:sldChg chg="add">
        <pc:chgData name="匡宏宇" userId="6226a253-862e-4062-9583-ca90ef3a886f" providerId="ADAL" clId="{BEE369C1-5CCA-4C5F-ADD1-161234AABF5B}" dt="2022-12-13T09:30:01.879" v="2001"/>
        <pc:sldMkLst>
          <pc:docMk/>
          <pc:sldMk cId="0" sldId="692"/>
        </pc:sldMkLst>
      </pc:sldChg>
      <pc:sldChg chg="add">
        <pc:chgData name="匡宏宇" userId="6226a253-862e-4062-9583-ca90ef3a886f" providerId="ADAL" clId="{BEE369C1-5CCA-4C5F-ADD1-161234AABF5B}" dt="2022-12-13T09:30:01.879" v="2001"/>
        <pc:sldMkLst>
          <pc:docMk/>
          <pc:sldMk cId="0" sldId="693"/>
        </pc:sldMkLst>
      </pc:sldChg>
      <pc:sldChg chg="add">
        <pc:chgData name="匡宏宇" userId="6226a253-862e-4062-9583-ca90ef3a886f" providerId="ADAL" clId="{BEE369C1-5CCA-4C5F-ADD1-161234AABF5B}" dt="2022-12-13T09:27:36.523" v="1993"/>
        <pc:sldMkLst>
          <pc:docMk/>
          <pc:sldMk cId="0" sldId="699"/>
        </pc:sldMkLst>
      </pc:sldChg>
      <pc:sldChg chg="add">
        <pc:chgData name="匡宏宇" userId="6226a253-862e-4062-9583-ca90ef3a886f" providerId="ADAL" clId="{BEE369C1-5CCA-4C5F-ADD1-161234AABF5B}" dt="2022-12-13T09:27:36.523" v="1993"/>
        <pc:sldMkLst>
          <pc:docMk/>
          <pc:sldMk cId="0" sldId="708"/>
        </pc:sldMkLst>
      </pc:sldChg>
      <pc:sldChg chg="add">
        <pc:chgData name="匡宏宇" userId="6226a253-862e-4062-9583-ca90ef3a886f" providerId="ADAL" clId="{BEE369C1-5CCA-4C5F-ADD1-161234AABF5B}" dt="2022-12-13T09:27:36.523" v="1993"/>
        <pc:sldMkLst>
          <pc:docMk/>
          <pc:sldMk cId="0" sldId="709"/>
        </pc:sldMkLst>
      </pc:sldChg>
      <pc:sldChg chg="add">
        <pc:chgData name="匡宏宇" userId="6226a253-862e-4062-9583-ca90ef3a886f" providerId="ADAL" clId="{BEE369C1-5CCA-4C5F-ADD1-161234AABF5B}" dt="2022-12-13T09:27:36.523" v="1993"/>
        <pc:sldMkLst>
          <pc:docMk/>
          <pc:sldMk cId="0" sldId="711"/>
        </pc:sldMkLst>
      </pc:sldChg>
      <pc:sldChg chg="add">
        <pc:chgData name="匡宏宇" userId="6226a253-862e-4062-9583-ca90ef3a886f" providerId="ADAL" clId="{BEE369C1-5CCA-4C5F-ADD1-161234AABF5B}" dt="2022-12-13T09:27:36.523" v="1993"/>
        <pc:sldMkLst>
          <pc:docMk/>
          <pc:sldMk cId="0" sldId="719"/>
        </pc:sldMkLst>
      </pc:sldChg>
      <pc:sldChg chg="add">
        <pc:chgData name="匡宏宇" userId="6226a253-862e-4062-9583-ca90ef3a886f" providerId="ADAL" clId="{BEE369C1-5CCA-4C5F-ADD1-161234AABF5B}" dt="2022-12-13T09:27:36.523" v="1993"/>
        <pc:sldMkLst>
          <pc:docMk/>
          <pc:sldMk cId="0" sldId="720"/>
        </pc:sldMkLst>
      </pc:sldChg>
      <pc:sldChg chg="add">
        <pc:chgData name="匡宏宇" userId="6226a253-862e-4062-9583-ca90ef3a886f" providerId="ADAL" clId="{BEE369C1-5CCA-4C5F-ADD1-161234AABF5B}" dt="2022-12-13T09:27:36.523" v="1993"/>
        <pc:sldMkLst>
          <pc:docMk/>
          <pc:sldMk cId="0" sldId="721"/>
        </pc:sldMkLst>
      </pc:sldChg>
      <pc:sldChg chg="add">
        <pc:chgData name="匡宏宇" userId="6226a253-862e-4062-9583-ca90ef3a886f" providerId="ADAL" clId="{BEE369C1-5CCA-4C5F-ADD1-161234AABF5B}" dt="2022-12-13T09:27:36.523" v="1993"/>
        <pc:sldMkLst>
          <pc:docMk/>
          <pc:sldMk cId="0" sldId="722"/>
        </pc:sldMkLst>
      </pc:sldChg>
      <pc:sldChg chg="add">
        <pc:chgData name="匡宏宇" userId="6226a253-862e-4062-9583-ca90ef3a886f" providerId="ADAL" clId="{BEE369C1-5CCA-4C5F-ADD1-161234AABF5B}" dt="2022-12-13T09:27:36.523" v="1993"/>
        <pc:sldMkLst>
          <pc:docMk/>
          <pc:sldMk cId="0" sldId="726"/>
        </pc:sldMkLst>
      </pc:sldChg>
      <pc:sldChg chg="add">
        <pc:chgData name="匡宏宇" userId="6226a253-862e-4062-9583-ca90ef3a886f" providerId="ADAL" clId="{BEE369C1-5CCA-4C5F-ADD1-161234AABF5B}" dt="2022-12-13T09:27:36.523" v="1993"/>
        <pc:sldMkLst>
          <pc:docMk/>
          <pc:sldMk cId="0" sldId="727"/>
        </pc:sldMkLst>
      </pc:sldChg>
      <pc:sldChg chg="add">
        <pc:chgData name="匡宏宇" userId="6226a253-862e-4062-9583-ca90ef3a886f" providerId="ADAL" clId="{BEE369C1-5CCA-4C5F-ADD1-161234AABF5B}" dt="2022-12-13T09:27:36.523" v="1993"/>
        <pc:sldMkLst>
          <pc:docMk/>
          <pc:sldMk cId="0" sldId="728"/>
        </pc:sldMkLst>
      </pc:sldChg>
      <pc:sldChg chg="add">
        <pc:chgData name="匡宏宇" userId="6226a253-862e-4062-9583-ca90ef3a886f" providerId="ADAL" clId="{BEE369C1-5CCA-4C5F-ADD1-161234AABF5B}" dt="2022-12-13T09:27:36.523" v="1993"/>
        <pc:sldMkLst>
          <pc:docMk/>
          <pc:sldMk cId="0" sldId="730"/>
        </pc:sldMkLst>
      </pc:sldChg>
      <pc:sldChg chg="add">
        <pc:chgData name="匡宏宇" userId="6226a253-862e-4062-9583-ca90ef3a886f" providerId="ADAL" clId="{BEE369C1-5CCA-4C5F-ADD1-161234AABF5B}" dt="2022-12-13T09:27:36.523" v="1993"/>
        <pc:sldMkLst>
          <pc:docMk/>
          <pc:sldMk cId="0" sldId="732"/>
        </pc:sldMkLst>
      </pc:sldChg>
      <pc:sldChg chg="add">
        <pc:chgData name="匡宏宇" userId="6226a253-862e-4062-9583-ca90ef3a886f" providerId="ADAL" clId="{BEE369C1-5CCA-4C5F-ADD1-161234AABF5B}" dt="2022-12-13T09:27:36.523" v="1993"/>
        <pc:sldMkLst>
          <pc:docMk/>
          <pc:sldMk cId="0" sldId="733"/>
        </pc:sldMkLst>
      </pc:sldChg>
      <pc:sldChg chg="add">
        <pc:chgData name="匡宏宇" userId="6226a253-862e-4062-9583-ca90ef3a886f" providerId="ADAL" clId="{BEE369C1-5CCA-4C5F-ADD1-161234AABF5B}" dt="2022-12-13T09:27:36.523" v="1993"/>
        <pc:sldMkLst>
          <pc:docMk/>
          <pc:sldMk cId="0" sldId="734"/>
        </pc:sldMkLst>
      </pc:sldChg>
      <pc:sldChg chg="add">
        <pc:chgData name="匡宏宇" userId="6226a253-862e-4062-9583-ca90ef3a886f" providerId="ADAL" clId="{BEE369C1-5CCA-4C5F-ADD1-161234AABF5B}" dt="2022-12-13T09:27:36.523" v="1993"/>
        <pc:sldMkLst>
          <pc:docMk/>
          <pc:sldMk cId="0" sldId="735"/>
        </pc:sldMkLst>
      </pc:sldChg>
      <pc:sldChg chg="add">
        <pc:chgData name="匡宏宇" userId="6226a253-862e-4062-9583-ca90ef3a886f" providerId="ADAL" clId="{BEE369C1-5CCA-4C5F-ADD1-161234AABF5B}" dt="2022-12-13T09:27:36.523" v="1993"/>
        <pc:sldMkLst>
          <pc:docMk/>
          <pc:sldMk cId="0" sldId="738"/>
        </pc:sldMkLst>
      </pc:sldChg>
      <pc:sldChg chg="add">
        <pc:chgData name="匡宏宇" userId="6226a253-862e-4062-9583-ca90ef3a886f" providerId="ADAL" clId="{BEE369C1-5CCA-4C5F-ADD1-161234AABF5B}" dt="2022-12-13T09:27:36.523" v="1993"/>
        <pc:sldMkLst>
          <pc:docMk/>
          <pc:sldMk cId="0" sldId="743"/>
        </pc:sldMkLst>
      </pc:sldChg>
      <pc:sldChg chg="add">
        <pc:chgData name="匡宏宇" userId="6226a253-862e-4062-9583-ca90ef3a886f" providerId="ADAL" clId="{BEE369C1-5CCA-4C5F-ADD1-161234AABF5B}" dt="2022-12-13T09:27:36.523" v="1993"/>
        <pc:sldMkLst>
          <pc:docMk/>
          <pc:sldMk cId="0" sldId="744"/>
        </pc:sldMkLst>
      </pc:sldChg>
      <pc:sldChg chg="add">
        <pc:chgData name="匡宏宇" userId="6226a253-862e-4062-9583-ca90ef3a886f" providerId="ADAL" clId="{BEE369C1-5CCA-4C5F-ADD1-161234AABF5B}" dt="2022-12-13T09:27:36.523" v="1993"/>
        <pc:sldMkLst>
          <pc:docMk/>
          <pc:sldMk cId="0" sldId="745"/>
        </pc:sldMkLst>
      </pc:sldChg>
      <pc:sldChg chg="add">
        <pc:chgData name="匡宏宇" userId="6226a253-862e-4062-9583-ca90ef3a886f" providerId="ADAL" clId="{BEE369C1-5CCA-4C5F-ADD1-161234AABF5B}" dt="2022-12-13T09:27:36.523" v="1993"/>
        <pc:sldMkLst>
          <pc:docMk/>
          <pc:sldMk cId="0" sldId="746"/>
        </pc:sldMkLst>
      </pc:sldChg>
      <pc:sldChg chg="add">
        <pc:chgData name="匡宏宇" userId="6226a253-862e-4062-9583-ca90ef3a886f" providerId="ADAL" clId="{BEE369C1-5CCA-4C5F-ADD1-161234AABF5B}" dt="2022-12-13T09:27:36.523" v="1993"/>
        <pc:sldMkLst>
          <pc:docMk/>
          <pc:sldMk cId="0" sldId="747"/>
        </pc:sldMkLst>
      </pc:sldChg>
      <pc:sldChg chg="add">
        <pc:chgData name="匡宏宇" userId="6226a253-862e-4062-9583-ca90ef3a886f" providerId="ADAL" clId="{BEE369C1-5CCA-4C5F-ADD1-161234AABF5B}" dt="2022-12-13T09:27:36.523" v="1993"/>
        <pc:sldMkLst>
          <pc:docMk/>
          <pc:sldMk cId="0" sldId="749"/>
        </pc:sldMkLst>
      </pc:sldChg>
      <pc:sldChg chg="add">
        <pc:chgData name="匡宏宇" userId="6226a253-862e-4062-9583-ca90ef3a886f" providerId="ADAL" clId="{BEE369C1-5CCA-4C5F-ADD1-161234AABF5B}" dt="2022-12-13T09:27:36.523" v="1993"/>
        <pc:sldMkLst>
          <pc:docMk/>
          <pc:sldMk cId="0" sldId="750"/>
        </pc:sldMkLst>
      </pc:sldChg>
      <pc:sldChg chg="add">
        <pc:chgData name="匡宏宇" userId="6226a253-862e-4062-9583-ca90ef3a886f" providerId="ADAL" clId="{BEE369C1-5CCA-4C5F-ADD1-161234AABF5B}" dt="2022-12-13T09:27:36.523" v="1993"/>
        <pc:sldMkLst>
          <pc:docMk/>
          <pc:sldMk cId="0" sldId="758"/>
        </pc:sldMkLst>
      </pc:sldChg>
      <pc:sldChg chg="add">
        <pc:chgData name="匡宏宇" userId="6226a253-862e-4062-9583-ca90ef3a886f" providerId="ADAL" clId="{BEE369C1-5CCA-4C5F-ADD1-161234AABF5B}" dt="2022-12-13T09:27:36.523" v="1993"/>
        <pc:sldMkLst>
          <pc:docMk/>
          <pc:sldMk cId="0" sldId="759"/>
        </pc:sldMkLst>
      </pc:sldChg>
      <pc:sldChg chg="add">
        <pc:chgData name="匡宏宇" userId="6226a253-862e-4062-9583-ca90ef3a886f" providerId="ADAL" clId="{BEE369C1-5CCA-4C5F-ADD1-161234AABF5B}" dt="2022-12-13T09:27:36.523" v="1993"/>
        <pc:sldMkLst>
          <pc:docMk/>
          <pc:sldMk cId="0" sldId="760"/>
        </pc:sldMkLst>
      </pc:sldChg>
      <pc:sldChg chg="add">
        <pc:chgData name="匡宏宇" userId="6226a253-862e-4062-9583-ca90ef3a886f" providerId="ADAL" clId="{BEE369C1-5CCA-4C5F-ADD1-161234AABF5B}" dt="2022-12-13T09:27:36.523" v="1993"/>
        <pc:sldMkLst>
          <pc:docMk/>
          <pc:sldMk cId="0" sldId="761"/>
        </pc:sldMkLst>
      </pc:sldChg>
      <pc:sldChg chg="add">
        <pc:chgData name="匡宏宇" userId="6226a253-862e-4062-9583-ca90ef3a886f" providerId="ADAL" clId="{BEE369C1-5CCA-4C5F-ADD1-161234AABF5B}" dt="2022-12-13T09:27:36.523" v="1993"/>
        <pc:sldMkLst>
          <pc:docMk/>
          <pc:sldMk cId="0" sldId="762"/>
        </pc:sldMkLst>
      </pc:sldChg>
      <pc:sldChg chg="add">
        <pc:chgData name="匡宏宇" userId="6226a253-862e-4062-9583-ca90ef3a886f" providerId="ADAL" clId="{BEE369C1-5CCA-4C5F-ADD1-161234AABF5B}" dt="2022-12-13T09:27:36.523" v="1993"/>
        <pc:sldMkLst>
          <pc:docMk/>
          <pc:sldMk cId="0" sldId="763"/>
        </pc:sldMkLst>
      </pc:sldChg>
      <pc:sldChg chg="add">
        <pc:chgData name="匡宏宇" userId="6226a253-862e-4062-9583-ca90ef3a886f" providerId="ADAL" clId="{BEE369C1-5CCA-4C5F-ADD1-161234AABF5B}" dt="2022-12-13T09:27:36.523" v="1993"/>
        <pc:sldMkLst>
          <pc:docMk/>
          <pc:sldMk cId="0" sldId="764"/>
        </pc:sldMkLst>
      </pc:sldChg>
      <pc:sldChg chg="add">
        <pc:chgData name="匡宏宇" userId="6226a253-862e-4062-9583-ca90ef3a886f" providerId="ADAL" clId="{BEE369C1-5CCA-4C5F-ADD1-161234AABF5B}" dt="2022-12-13T09:27:36.523" v="1993"/>
        <pc:sldMkLst>
          <pc:docMk/>
          <pc:sldMk cId="0" sldId="765"/>
        </pc:sldMkLst>
      </pc:sldChg>
      <pc:sldChg chg="add">
        <pc:chgData name="匡宏宇" userId="6226a253-862e-4062-9583-ca90ef3a886f" providerId="ADAL" clId="{BEE369C1-5CCA-4C5F-ADD1-161234AABF5B}" dt="2022-12-13T09:27:36.523" v="1993"/>
        <pc:sldMkLst>
          <pc:docMk/>
          <pc:sldMk cId="0" sldId="766"/>
        </pc:sldMkLst>
      </pc:sldChg>
      <pc:sldChg chg="add">
        <pc:chgData name="匡宏宇" userId="6226a253-862e-4062-9583-ca90ef3a886f" providerId="ADAL" clId="{BEE369C1-5CCA-4C5F-ADD1-161234AABF5B}" dt="2022-12-13T09:27:36.523" v="1993"/>
        <pc:sldMkLst>
          <pc:docMk/>
          <pc:sldMk cId="0" sldId="767"/>
        </pc:sldMkLst>
      </pc:sldChg>
      <pc:sldChg chg="add">
        <pc:chgData name="匡宏宇" userId="6226a253-862e-4062-9583-ca90ef3a886f" providerId="ADAL" clId="{BEE369C1-5CCA-4C5F-ADD1-161234AABF5B}" dt="2022-12-13T09:27:36.523" v="1993"/>
        <pc:sldMkLst>
          <pc:docMk/>
          <pc:sldMk cId="0" sldId="783"/>
        </pc:sldMkLst>
      </pc:sldChg>
      <pc:sldChg chg="add">
        <pc:chgData name="匡宏宇" userId="6226a253-862e-4062-9583-ca90ef3a886f" providerId="ADAL" clId="{BEE369C1-5CCA-4C5F-ADD1-161234AABF5B}" dt="2022-12-13T09:27:36.523" v="1993"/>
        <pc:sldMkLst>
          <pc:docMk/>
          <pc:sldMk cId="0" sldId="784"/>
        </pc:sldMkLst>
      </pc:sldChg>
      <pc:sldChg chg="add">
        <pc:chgData name="匡宏宇" userId="6226a253-862e-4062-9583-ca90ef3a886f" providerId="ADAL" clId="{BEE369C1-5CCA-4C5F-ADD1-161234AABF5B}" dt="2022-12-13T09:27:36.523" v="1993"/>
        <pc:sldMkLst>
          <pc:docMk/>
          <pc:sldMk cId="0" sldId="785"/>
        </pc:sldMkLst>
      </pc:sldChg>
      <pc:sldChg chg="add">
        <pc:chgData name="匡宏宇" userId="6226a253-862e-4062-9583-ca90ef3a886f" providerId="ADAL" clId="{BEE369C1-5CCA-4C5F-ADD1-161234AABF5B}" dt="2022-12-13T09:27:36.523" v="1993"/>
        <pc:sldMkLst>
          <pc:docMk/>
          <pc:sldMk cId="0" sldId="786"/>
        </pc:sldMkLst>
      </pc:sldChg>
      <pc:sldChg chg="add">
        <pc:chgData name="匡宏宇" userId="6226a253-862e-4062-9583-ca90ef3a886f" providerId="ADAL" clId="{BEE369C1-5CCA-4C5F-ADD1-161234AABF5B}" dt="2022-12-13T09:27:36.523" v="1993"/>
        <pc:sldMkLst>
          <pc:docMk/>
          <pc:sldMk cId="0" sldId="787"/>
        </pc:sldMkLst>
      </pc:sldChg>
      <pc:sldChg chg="add">
        <pc:chgData name="匡宏宇" userId="6226a253-862e-4062-9583-ca90ef3a886f" providerId="ADAL" clId="{BEE369C1-5CCA-4C5F-ADD1-161234AABF5B}" dt="2022-12-13T09:27:36.523" v="1993"/>
        <pc:sldMkLst>
          <pc:docMk/>
          <pc:sldMk cId="0" sldId="790"/>
        </pc:sldMkLst>
      </pc:sldChg>
      <pc:sldChg chg="add">
        <pc:chgData name="匡宏宇" userId="6226a253-862e-4062-9583-ca90ef3a886f" providerId="ADAL" clId="{BEE369C1-5CCA-4C5F-ADD1-161234AABF5B}" dt="2022-12-13T09:27:36.523" v="1993"/>
        <pc:sldMkLst>
          <pc:docMk/>
          <pc:sldMk cId="0" sldId="791"/>
        </pc:sldMkLst>
      </pc:sldChg>
      <pc:sldChg chg="add">
        <pc:chgData name="匡宏宇" userId="6226a253-862e-4062-9583-ca90ef3a886f" providerId="ADAL" clId="{BEE369C1-5CCA-4C5F-ADD1-161234AABF5B}" dt="2022-12-13T09:27:36.523" v="1993"/>
        <pc:sldMkLst>
          <pc:docMk/>
          <pc:sldMk cId="0" sldId="792"/>
        </pc:sldMkLst>
      </pc:sldChg>
      <pc:sldChg chg="add">
        <pc:chgData name="匡宏宇" userId="6226a253-862e-4062-9583-ca90ef3a886f" providerId="ADAL" clId="{BEE369C1-5CCA-4C5F-ADD1-161234AABF5B}" dt="2022-12-13T09:27:36.523" v="1993"/>
        <pc:sldMkLst>
          <pc:docMk/>
          <pc:sldMk cId="0" sldId="793"/>
        </pc:sldMkLst>
      </pc:sldChg>
      <pc:sldChg chg="add">
        <pc:chgData name="匡宏宇" userId="6226a253-862e-4062-9583-ca90ef3a886f" providerId="ADAL" clId="{BEE369C1-5CCA-4C5F-ADD1-161234AABF5B}" dt="2022-12-13T09:27:36.523" v="1993"/>
        <pc:sldMkLst>
          <pc:docMk/>
          <pc:sldMk cId="0" sldId="796"/>
        </pc:sldMkLst>
      </pc:sldChg>
      <pc:sldChg chg="add">
        <pc:chgData name="匡宏宇" userId="6226a253-862e-4062-9583-ca90ef3a886f" providerId="ADAL" clId="{BEE369C1-5CCA-4C5F-ADD1-161234AABF5B}" dt="2022-12-13T09:27:36.523" v="1993"/>
        <pc:sldMkLst>
          <pc:docMk/>
          <pc:sldMk cId="0" sldId="798"/>
        </pc:sldMkLst>
      </pc:sldChg>
      <pc:sldChg chg="add">
        <pc:chgData name="匡宏宇" userId="6226a253-862e-4062-9583-ca90ef3a886f" providerId="ADAL" clId="{BEE369C1-5CCA-4C5F-ADD1-161234AABF5B}" dt="2022-12-13T09:27:36.523" v="1993"/>
        <pc:sldMkLst>
          <pc:docMk/>
          <pc:sldMk cId="0" sldId="799"/>
        </pc:sldMkLst>
      </pc:sldChg>
      <pc:sldChg chg="add">
        <pc:chgData name="匡宏宇" userId="6226a253-862e-4062-9583-ca90ef3a886f" providerId="ADAL" clId="{BEE369C1-5CCA-4C5F-ADD1-161234AABF5B}" dt="2022-12-13T09:27:36.523" v="1993"/>
        <pc:sldMkLst>
          <pc:docMk/>
          <pc:sldMk cId="0" sldId="800"/>
        </pc:sldMkLst>
      </pc:sldChg>
      <pc:sldChg chg="add">
        <pc:chgData name="匡宏宇" userId="6226a253-862e-4062-9583-ca90ef3a886f" providerId="ADAL" clId="{BEE369C1-5CCA-4C5F-ADD1-161234AABF5B}" dt="2022-12-13T09:27:36.523" v="1993"/>
        <pc:sldMkLst>
          <pc:docMk/>
          <pc:sldMk cId="0" sldId="801"/>
        </pc:sldMkLst>
      </pc:sldChg>
      <pc:sldChg chg="add">
        <pc:chgData name="匡宏宇" userId="6226a253-862e-4062-9583-ca90ef3a886f" providerId="ADAL" clId="{BEE369C1-5CCA-4C5F-ADD1-161234AABF5B}" dt="2022-12-13T09:27:36.523" v="1993"/>
        <pc:sldMkLst>
          <pc:docMk/>
          <pc:sldMk cId="0" sldId="802"/>
        </pc:sldMkLst>
      </pc:sldChg>
      <pc:sldChg chg="add">
        <pc:chgData name="匡宏宇" userId="6226a253-862e-4062-9583-ca90ef3a886f" providerId="ADAL" clId="{BEE369C1-5CCA-4C5F-ADD1-161234AABF5B}" dt="2022-12-13T09:27:36.523" v="1993"/>
        <pc:sldMkLst>
          <pc:docMk/>
          <pc:sldMk cId="0" sldId="804"/>
        </pc:sldMkLst>
      </pc:sldChg>
      <pc:sldChg chg="add">
        <pc:chgData name="匡宏宇" userId="6226a253-862e-4062-9583-ca90ef3a886f" providerId="ADAL" clId="{BEE369C1-5CCA-4C5F-ADD1-161234AABF5B}" dt="2022-12-13T09:27:36.523" v="1993"/>
        <pc:sldMkLst>
          <pc:docMk/>
          <pc:sldMk cId="0" sldId="805"/>
        </pc:sldMkLst>
      </pc:sldChg>
      <pc:sldChg chg="add">
        <pc:chgData name="匡宏宇" userId="6226a253-862e-4062-9583-ca90ef3a886f" providerId="ADAL" clId="{BEE369C1-5CCA-4C5F-ADD1-161234AABF5B}" dt="2022-12-13T09:27:36.523" v="1993"/>
        <pc:sldMkLst>
          <pc:docMk/>
          <pc:sldMk cId="0" sldId="806"/>
        </pc:sldMkLst>
      </pc:sldChg>
      <pc:sldChg chg="add">
        <pc:chgData name="匡宏宇" userId="6226a253-862e-4062-9583-ca90ef3a886f" providerId="ADAL" clId="{BEE369C1-5CCA-4C5F-ADD1-161234AABF5B}" dt="2022-12-13T09:27:36.523" v="1993"/>
        <pc:sldMkLst>
          <pc:docMk/>
          <pc:sldMk cId="0" sldId="807"/>
        </pc:sldMkLst>
      </pc:sldChg>
      <pc:sldChg chg="add">
        <pc:chgData name="匡宏宇" userId="6226a253-862e-4062-9583-ca90ef3a886f" providerId="ADAL" clId="{BEE369C1-5CCA-4C5F-ADD1-161234AABF5B}" dt="2022-12-13T09:27:36.523" v="1993"/>
        <pc:sldMkLst>
          <pc:docMk/>
          <pc:sldMk cId="0" sldId="808"/>
        </pc:sldMkLst>
      </pc:sldChg>
      <pc:sldChg chg="add">
        <pc:chgData name="匡宏宇" userId="6226a253-862e-4062-9583-ca90ef3a886f" providerId="ADAL" clId="{BEE369C1-5CCA-4C5F-ADD1-161234AABF5B}" dt="2022-12-13T09:27:36.523" v="1993"/>
        <pc:sldMkLst>
          <pc:docMk/>
          <pc:sldMk cId="0" sldId="809"/>
        </pc:sldMkLst>
      </pc:sldChg>
      <pc:sldChg chg="add">
        <pc:chgData name="匡宏宇" userId="6226a253-862e-4062-9583-ca90ef3a886f" providerId="ADAL" clId="{BEE369C1-5CCA-4C5F-ADD1-161234AABF5B}" dt="2022-12-13T09:27:36.523" v="1993"/>
        <pc:sldMkLst>
          <pc:docMk/>
          <pc:sldMk cId="0" sldId="811"/>
        </pc:sldMkLst>
      </pc:sldChg>
      <pc:sldChg chg="add">
        <pc:chgData name="匡宏宇" userId="6226a253-862e-4062-9583-ca90ef3a886f" providerId="ADAL" clId="{BEE369C1-5CCA-4C5F-ADD1-161234AABF5B}" dt="2022-12-13T09:27:36.523" v="1993"/>
        <pc:sldMkLst>
          <pc:docMk/>
          <pc:sldMk cId="0" sldId="812"/>
        </pc:sldMkLst>
      </pc:sldChg>
      <pc:sldChg chg="add">
        <pc:chgData name="匡宏宇" userId="6226a253-862e-4062-9583-ca90ef3a886f" providerId="ADAL" clId="{BEE369C1-5CCA-4C5F-ADD1-161234AABF5B}" dt="2022-12-13T09:27:36.523" v="1993"/>
        <pc:sldMkLst>
          <pc:docMk/>
          <pc:sldMk cId="0" sldId="813"/>
        </pc:sldMkLst>
      </pc:sldChg>
      <pc:sldChg chg="add">
        <pc:chgData name="匡宏宇" userId="6226a253-862e-4062-9583-ca90ef3a886f" providerId="ADAL" clId="{BEE369C1-5CCA-4C5F-ADD1-161234AABF5B}" dt="2022-12-13T09:27:36.523" v="1993"/>
        <pc:sldMkLst>
          <pc:docMk/>
          <pc:sldMk cId="0" sldId="815"/>
        </pc:sldMkLst>
      </pc:sldChg>
      <pc:sldChg chg="add">
        <pc:chgData name="匡宏宇" userId="6226a253-862e-4062-9583-ca90ef3a886f" providerId="ADAL" clId="{BEE369C1-5CCA-4C5F-ADD1-161234AABF5B}" dt="2022-12-13T09:27:36.523" v="1993"/>
        <pc:sldMkLst>
          <pc:docMk/>
          <pc:sldMk cId="0" sldId="816"/>
        </pc:sldMkLst>
      </pc:sldChg>
      <pc:sldChg chg="add">
        <pc:chgData name="匡宏宇" userId="6226a253-862e-4062-9583-ca90ef3a886f" providerId="ADAL" clId="{BEE369C1-5CCA-4C5F-ADD1-161234AABF5B}" dt="2022-12-13T09:27:36.523" v="1993"/>
        <pc:sldMkLst>
          <pc:docMk/>
          <pc:sldMk cId="0" sldId="817"/>
        </pc:sldMkLst>
      </pc:sldChg>
      <pc:sldChg chg="add">
        <pc:chgData name="匡宏宇" userId="6226a253-862e-4062-9583-ca90ef3a886f" providerId="ADAL" clId="{BEE369C1-5CCA-4C5F-ADD1-161234AABF5B}" dt="2022-12-13T09:27:36.523" v="1993"/>
        <pc:sldMkLst>
          <pc:docMk/>
          <pc:sldMk cId="0" sldId="818"/>
        </pc:sldMkLst>
      </pc:sldChg>
      <pc:sldChg chg="add">
        <pc:chgData name="匡宏宇" userId="6226a253-862e-4062-9583-ca90ef3a886f" providerId="ADAL" clId="{BEE369C1-5CCA-4C5F-ADD1-161234AABF5B}" dt="2022-12-13T09:27:36.523" v="1993"/>
        <pc:sldMkLst>
          <pc:docMk/>
          <pc:sldMk cId="0" sldId="819"/>
        </pc:sldMkLst>
      </pc:sldChg>
      <pc:sldChg chg="add">
        <pc:chgData name="匡宏宇" userId="6226a253-862e-4062-9583-ca90ef3a886f" providerId="ADAL" clId="{BEE369C1-5CCA-4C5F-ADD1-161234AABF5B}" dt="2022-12-13T09:27:36.523" v="1993"/>
        <pc:sldMkLst>
          <pc:docMk/>
          <pc:sldMk cId="0" sldId="820"/>
        </pc:sldMkLst>
      </pc:sldChg>
      <pc:sldChg chg="add">
        <pc:chgData name="匡宏宇" userId="6226a253-862e-4062-9583-ca90ef3a886f" providerId="ADAL" clId="{BEE369C1-5CCA-4C5F-ADD1-161234AABF5B}" dt="2022-12-13T09:27:36.523" v="1993"/>
        <pc:sldMkLst>
          <pc:docMk/>
          <pc:sldMk cId="0" sldId="821"/>
        </pc:sldMkLst>
      </pc:sldChg>
      <pc:sldChg chg="add">
        <pc:chgData name="匡宏宇" userId="6226a253-862e-4062-9583-ca90ef3a886f" providerId="ADAL" clId="{BEE369C1-5CCA-4C5F-ADD1-161234AABF5B}" dt="2022-12-13T09:27:36.523" v="1993"/>
        <pc:sldMkLst>
          <pc:docMk/>
          <pc:sldMk cId="0" sldId="822"/>
        </pc:sldMkLst>
      </pc:sldChg>
      <pc:sldChg chg="add">
        <pc:chgData name="匡宏宇" userId="6226a253-862e-4062-9583-ca90ef3a886f" providerId="ADAL" clId="{BEE369C1-5CCA-4C5F-ADD1-161234AABF5B}" dt="2022-12-13T09:27:36.523" v="1993"/>
        <pc:sldMkLst>
          <pc:docMk/>
          <pc:sldMk cId="0" sldId="824"/>
        </pc:sldMkLst>
      </pc:sldChg>
      <pc:sldChg chg="add">
        <pc:chgData name="匡宏宇" userId="6226a253-862e-4062-9583-ca90ef3a886f" providerId="ADAL" clId="{BEE369C1-5CCA-4C5F-ADD1-161234AABF5B}" dt="2022-12-13T09:27:36.523" v="1993"/>
        <pc:sldMkLst>
          <pc:docMk/>
          <pc:sldMk cId="0" sldId="827"/>
        </pc:sldMkLst>
      </pc:sldChg>
      <pc:sldChg chg="add">
        <pc:chgData name="匡宏宇" userId="6226a253-862e-4062-9583-ca90ef3a886f" providerId="ADAL" clId="{BEE369C1-5CCA-4C5F-ADD1-161234AABF5B}" dt="2022-12-13T09:30:01.879" v="2001"/>
        <pc:sldMkLst>
          <pc:docMk/>
          <pc:sldMk cId="0" sldId="828"/>
        </pc:sldMkLst>
      </pc:sldChg>
      <pc:sldChg chg="add">
        <pc:chgData name="匡宏宇" userId="6226a253-862e-4062-9583-ca90ef3a886f" providerId="ADAL" clId="{BEE369C1-5CCA-4C5F-ADD1-161234AABF5B}" dt="2022-12-13T09:30:01.879" v="2001"/>
        <pc:sldMkLst>
          <pc:docMk/>
          <pc:sldMk cId="0" sldId="829"/>
        </pc:sldMkLst>
      </pc:sldChg>
      <pc:sldChg chg="add">
        <pc:chgData name="匡宏宇" userId="6226a253-862e-4062-9583-ca90ef3a886f" providerId="ADAL" clId="{BEE369C1-5CCA-4C5F-ADD1-161234AABF5B}" dt="2022-12-13T09:30:01.879" v="2001"/>
        <pc:sldMkLst>
          <pc:docMk/>
          <pc:sldMk cId="0" sldId="830"/>
        </pc:sldMkLst>
      </pc:sldChg>
      <pc:sldChg chg="add">
        <pc:chgData name="匡宏宇" userId="6226a253-862e-4062-9583-ca90ef3a886f" providerId="ADAL" clId="{BEE369C1-5CCA-4C5F-ADD1-161234AABF5B}" dt="2022-12-13T09:30:01.879" v="2001"/>
        <pc:sldMkLst>
          <pc:docMk/>
          <pc:sldMk cId="0" sldId="831"/>
        </pc:sldMkLst>
      </pc:sldChg>
      <pc:sldChg chg="add">
        <pc:chgData name="匡宏宇" userId="6226a253-862e-4062-9583-ca90ef3a886f" providerId="ADAL" clId="{BEE369C1-5CCA-4C5F-ADD1-161234AABF5B}" dt="2022-12-13T09:30:01.879" v="2001"/>
        <pc:sldMkLst>
          <pc:docMk/>
          <pc:sldMk cId="0" sldId="832"/>
        </pc:sldMkLst>
      </pc:sldChg>
      <pc:sldChg chg="add">
        <pc:chgData name="匡宏宇" userId="6226a253-862e-4062-9583-ca90ef3a886f" providerId="ADAL" clId="{BEE369C1-5CCA-4C5F-ADD1-161234AABF5B}" dt="2022-12-13T09:30:01.879" v="2001"/>
        <pc:sldMkLst>
          <pc:docMk/>
          <pc:sldMk cId="0" sldId="833"/>
        </pc:sldMkLst>
      </pc:sldChg>
      <pc:sldChg chg="add">
        <pc:chgData name="匡宏宇" userId="6226a253-862e-4062-9583-ca90ef3a886f" providerId="ADAL" clId="{BEE369C1-5CCA-4C5F-ADD1-161234AABF5B}" dt="2022-12-13T09:30:01.879" v="2001"/>
        <pc:sldMkLst>
          <pc:docMk/>
          <pc:sldMk cId="0" sldId="834"/>
        </pc:sldMkLst>
      </pc:sldChg>
      <pc:sldChg chg="add">
        <pc:chgData name="匡宏宇" userId="6226a253-862e-4062-9583-ca90ef3a886f" providerId="ADAL" clId="{BEE369C1-5CCA-4C5F-ADD1-161234AABF5B}" dt="2022-12-13T09:30:01.879" v="2001"/>
        <pc:sldMkLst>
          <pc:docMk/>
          <pc:sldMk cId="0" sldId="835"/>
        </pc:sldMkLst>
      </pc:sldChg>
      <pc:sldChg chg="add">
        <pc:chgData name="匡宏宇" userId="6226a253-862e-4062-9583-ca90ef3a886f" providerId="ADAL" clId="{BEE369C1-5CCA-4C5F-ADD1-161234AABF5B}" dt="2022-12-13T09:30:01.879" v="2001"/>
        <pc:sldMkLst>
          <pc:docMk/>
          <pc:sldMk cId="0" sldId="836"/>
        </pc:sldMkLst>
      </pc:sldChg>
      <pc:sldChg chg="add">
        <pc:chgData name="匡宏宇" userId="6226a253-862e-4062-9583-ca90ef3a886f" providerId="ADAL" clId="{BEE369C1-5CCA-4C5F-ADD1-161234AABF5B}" dt="2022-12-13T09:30:01.879" v="2001"/>
        <pc:sldMkLst>
          <pc:docMk/>
          <pc:sldMk cId="0" sldId="837"/>
        </pc:sldMkLst>
      </pc:sldChg>
      <pc:sldChg chg="add">
        <pc:chgData name="匡宏宇" userId="6226a253-862e-4062-9583-ca90ef3a886f" providerId="ADAL" clId="{BEE369C1-5CCA-4C5F-ADD1-161234AABF5B}" dt="2022-12-13T09:30:01.879" v="2001"/>
        <pc:sldMkLst>
          <pc:docMk/>
          <pc:sldMk cId="0" sldId="838"/>
        </pc:sldMkLst>
      </pc:sldChg>
      <pc:sldChg chg="add">
        <pc:chgData name="匡宏宇" userId="6226a253-862e-4062-9583-ca90ef3a886f" providerId="ADAL" clId="{BEE369C1-5CCA-4C5F-ADD1-161234AABF5B}" dt="2022-12-13T09:30:01.879" v="2001"/>
        <pc:sldMkLst>
          <pc:docMk/>
          <pc:sldMk cId="0" sldId="839"/>
        </pc:sldMkLst>
      </pc:sldChg>
      <pc:sldChg chg="add">
        <pc:chgData name="匡宏宇" userId="6226a253-862e-4062-9583-ca90ef3a886f" providerId="ADAL" clId="{BEE369C1-5CCA-4C5F-ADD1-161234AABF5B}" dt="2022-12-13T09:30:01.879" v="2001"/>
        <pc:sldMkLst>
          <pc:docMk/>
          <pc:sldMk cId="0" sldId="840"/>
        </pc:sldMkLst>
      </pc:sldChg>
      <pc:sldChg chg="add">
        <pc:chgData name="匡宏宇" userId="6226a253-862e-4062-9583-ca90ef3a886f" providerId="ADAL" clId="{BEE369C1-5CCA-4C5F-ADD1-161234AABF5B}" dt="2022-12-13T09:30:01.879" v="2001"/>
        <pc:sldMkLst>
          <pc:docMk/>
          <pc:sldMk cId="0" sldId="841"/>
        </pc:sldMkLst>
      </pc:sldChg>
      <pc:sldChg chg="add">
        <pc:chgData name="匡宏宇" userId="6226a253-862e-4062-9583-ca90ef3a886f" providerId="ADAL" clId="{BEE369C1-5CCA-4C5F-ADD1-161234AABF5B}" dt="2022-12-13T09:30:01.879" v="2001"/>
        <pc:sldMkLst>
          <pc:docMk/>
          <pc:sldMk cId="0" sldId="842"/>
        </pc:sldMkLst>
      </pc:sldChg>
      <pc:sldChg chg="add">
        <pc:chgData name="匡宏宇" userId="6226a253-862e-4062-9583-ca90ef3a886f" providerId="ADAL" clId="{BEE369C1-5CCA-4C5F-ADD1-161234AABF5B}" dt="2022-12-13T09:30:01.879" v="2001"/>
        <pc:sldMkLst>
          <pc:docMk/>
          <pc:sldMk cId="0" sldId="843"/>
        </pc:sldMkLst>
      </pc:sldChg>
      <pc:sldChg chg="add">
        <pc:chgData name="匡宏宇" userId="6226a253-862e-4062-9583-ca90ef3a886f" providerId="ADAL" clId="{BEE369C1-5CCA-4C5F-ADD1-161234AABF5B}" dt="2022-12-13T09:30:01.879" v="2001"/>
        <pc:sldMkLst>
          <pc:docMk/>
          <pc:sldMk cId="0" sldId="844"/>
        </pc:sldMkLst>
      </pc:sldChg>
      <pc:sldChg chg="add">
        <pc:chgData name="匡宏宇" userId="6226a253-862e-4062-9583-ca90ef3a886f" providerId="ADAL" clId="{BEE369C1-5CCA-4C5F-ADD1-161234AABF5B}" dt="2022-12-13T09:30:01.879" v="2001"/>
        <pc:sldMkLst>
          <pc:docMk/>
          <pc:sldMk cId="0" sldId="845"/>
        </pc:sldMkLst>
      </pc:sldChg>
      <pc:sldChg chg="add">
        <pc:chgData name="匡宏宇" userId="6226a253-862e-4062-9583-ca90ef3a886f" providerId="ADAL" clId="{BEE369C1-5CCA-4C5F-ADD1-161234AABF5B}" dt="2022-12-13T09:30:01.879" v="2001"/>
        <pc:sldMkLst>
          <pc:docMk/>
          <pc:sldMk cId="0" sldId="846"/>
        </pc:sldMkLst>
      </pc:sldChg>
      <pc:sldChg chg="add">
        <pc:chgData name="匡宏宇" userId="6226a253-862e-4062-9583-ca90ef3a886f" providerId="ADAL" clId="{BEE369C1-5CCA-4C5F-ADD1-161234AABF5B}" dt="2022-12-13T09:30:01.879" v="2001"/>
        <pc:sldMkLst>
          <pc:docMk/>
          <pc:sldMk cId="0" sldId="847"/>
        </pc:sldMkLst>
      </pc:sldChg>
      <pc:sldChg chg="add">
        <pc:chgData name="匡宏宇" userId="6226a253-862e-4062-9583-ca90ef3a886f" providerId="ADAL" clId="{BEE369C1-5CCA-4C5F-ADD1-161234AABF5B}" dt="2022-12-13T09:30:01.879" v="2001"/>
        <pc:sldMkLst>
          <pc:docMk/>
          <pc:sldMk cId="0" sldId="848"/>
        </pc:sldMkLst>
      </pc:sldChg>
      <pc:sldChg chg="add">
        <pc:chgData name="匡宏宇" userId="6226a253-862e-4062-9583-ca90ef3a886f" providerId="ADAL" clId="{BEE369C1-5CCA-4C5F-ADD1-161234AABF5B}" dt="2022-12-13T09:30:01.879" v="2001"/>
        <pc:sldMkLst>
          <pc:docMk/>
          <pc:sldMk cId="0" sldId="849"/>
        </pc:sldMkLst>
      </pc:sldChg>
      <pc:sldChg chg="add">
        <pc:chgData name="匡宏宇" userId="6226a253-862e-4062-9583-ca90ef3a886f" providerId="ADAL" clId="{BEE369C1-5CCA-4C5F-ADD1-161234AABF5B}" dt="2022-12-13T09:30:01.879" v="2001"/>
        <pc:sldMkLst>
          <pc:docMk/>
          <pc:sldMk cId="0" sldId="850"/>
        </pc:sldMkLst>
      </pc:sldChg>
      <pc:sldChg chg="add">
        <pc:chgData name="匡宏宇" userId="6226a253-862e-4062-9583-ca90ef3a886f" providerId="ADAL" clId="{BEE369C1-5CCA-4C5F-ADD1-161234AABF5B}" dt="2022-12-13T09:30:01.879" v="2001"/>
        <pc:sldMkLst>
          <pc:docMk/>
          <pc:sldMk cId="0" sldId="851"/>
        </pc:sldMkLst>
      </pc:sldChg>
      <pc:sldChg chg="add">
        <pc:chgData name="匡宏宇" userId="6226a253-862e-4062-9583-ca90ef3a886f" providerId="ADAL" clId="{BEE369C1-5CCA-4C5F-ADD1-161234AABF5B}" dt="2022-12-13T09:30:01.879" v="2001"/>
        <pc:sldMkLst>
          <pc:docMk/>
          <pc:sldMk cId="0" sldId="852"/>
        </pc:sldMkLst>
      </pc:sldChg>
      <pc:sldChg chg="add">
        <pc:chgData name="匡宏宇" userId="6226a253-862e-4062-9583-ca90ef3a886f" providerId="ADAL" clId="{BEE369C1-5CCA-4C5F-ADD1-161234AABF5B}" dt="2022-12-13T09:30:01.879" v="2001"/>
        <pc:sldMkLst>
          <pc:docMk/>
          <pc:sldMk cId="0" sldId="853"/>
        </pc:sldMkLst>
      </pc:sldChg>
      <pc:sldChg chg="add">
        <pc:chgData name="匡宏宇" userId="6226a253-862e-4062-9583-ca90ef3a886f" providerId="ADAL" clId="{BEE369C1-5CCA-4C5F-ADD1-161234AABF5B}" dt="2022-12-13T09:30:01.879" v="2001"/>
        <pc:sldMkLst>
          <pc:docMk/>
          <pc:sldMk cId="0" sldId="854"/>
        </pc:sldMkLst>
      </pc:sldChg>
      <pc:sldChg chg="add">
        <pc:chgData name="匡宏宇" userId="6226a253-862e-4062-9583-ca90ef3a886f" providerId="ADAL" clId="{BEE369C1-5CCA-4C5F-ADD1-161234AABF5B}" dt="2022-12-13T09:30:01.879" v="2001"/>
        <pc:sldMkLst>
          <pc:docMk/>
          <pc:sldMk cId="0" sldId="855"/>
        </pc:sldMkLst>
      </pc:sldChg>
      <pc:sldChg chg="add">
        <pc:chgData name="匡宏宇" userId="6226a253-862e-4062-9583-ca90ef3a886f" providerId="ADAL" clId="{BEE369C1-5CCA-4C5F-ADD1-161234AABF5B}" dt="2022-12-13T09:30:01.879" v="2001"/>
        <pc:sldMkLst>
          <pc:docMk/>
          <pc:sldMk cId="0" sldId="856"/>
        </pc:sldMkLst>
      </pc:sldChg>
      <pc:sldChg chg="add">
        <pc:chgData name="匡宏宇" userId="6226a253-862e-4062-9583-ca90ef3a886f" providerId="ADAL" clId="{BEE369C1-5CCA-4C5F-ADD1-161234AABF5B}" dt="2022-12-13T09:30:01.879" v="2001"/>
        <pc:sldMkLst>
          <pc:docMk/>
          <pc:sldMk cId="0" sldId="857"/>
        </pc:sldMkLst>
      </pc:sldChg>
      <pc:sldChg chg="add">
        <pc:chgData name="匡宏宇" userId="6226a253-862e-4062-9583-ca90ef3a886f" providerId="ADAL" clId="{BEE369C1-5CCA-4C5F-ADD1-161234AABF5B}" dt="2022-12-13T09:30:01.879" v="2001"/>
        <pc:sldMkLst>
          <pc:docMk/>
          <pc:sldMk cId="0" sldId="858"/>
        </pc:sldMkLst>
      </pc:sldChg>
      <pc:sldChg chg="add">
        <pc:chgData name="匡宏宇" userId="6226a253-862e-4062-9583-ca90ef3a886f" providerId="ADAL" clId="{BEE369C1-5CCA-4C5F-ADD1-161234AABF5B}" dt="2022-12-13T09:30:01.879" v="2001"/>
        <pc:sldMkLst>
          <pc:docMk/>
          <pc:sldMk cId="0" sldId="859"/>
        </pc:sldMkLst>
      </pc:sldChg>
      <pc:sldChg chg="add">
        <pc:chgData name="匡宏宇" userId="6226a253-862e-4062-9583-ca90ef3a886f" providerId="ADAL" clId="{BEE369C1-5CCA-4C5F-ADD1-161234AABF5B}" dt="2022-12-13T09:30:01.879" v="2001"/>
        <pc:sldMkLst>
          <pc:docMk/>
          <pc:sldMk cId="0" sldId="860"/>
        </pc:sldMkLst>
      </pc:sldChg>
      <pc:sldChg chg="add">
        <pc:chgData name="匡宏宇" userId="6226a253-862e-4062-9583-ca90ef3a886f" providerId="ADAL" clId="{BEE369C1-5CCA-4C5F-ADD1-161234AABF5B}" dt="2022-12-13T09:30:01.879" v="2001"/>
        <pc:sldMkLst>
          <pc:docMk/>
          <pc:sldMk cId="0" sldId="861"/>
        </pc:sldMkLst>
      </pc:sldChg>
      <pc:sldMasterChg chg="del delSldLayout">
        <pc:chgData name="匡宏宇" userId="6226a253-862e-4062-9583-ca90ef3a886f" providerId="ADAL" clId="{BEE369C1-5CCA-4C5F-ADD1-161234AABF5B}" dt="2022-12-13T08:18:24.057" v="0" actId="47"/>
        <pc:sldMasterMkLst>
          <pc:docMk/>
          <pc:sldMasterMk cId="1795965111" sldId="2147483660"/>
        </pc:sldMasterMkLst>
        <pc:sldLayoutChg chg="del">
          <pc:chgData name="匡宏宇" userId="6226a253-862e-4062-9583-ca90ef3a886f" providerId="ADAL" clId="{BEE369C1-5CCA-4C5F-ADD1-161234AABF5B}" dt="2022-12-13T08:18:24.057" v="0" actId="47"/>
          <pc:sldLayoutMkLst>
            <pc:docMk/>
            <pc:sldMasterMk cId="1795965111" sldId="2147483660"/>
            <pc:sldLayoutMk cId="79297120" sldId="2147483661"/>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980843383" sldId="2147483662"/>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938570407" sldId="2147483663"/>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2540952385" sldId="2147483664"/>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761643698" sldId="2147483665"/>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669769968" sldId="2147483666"/>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59365001" sldId="2147483667"/>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496745794" sldId="2147483668"/>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619636783" sldId="2147483669"/>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4076877918" sldId="2147483670"/>
          </pc:sldLayoutMkLst>
        </pc:sldLayoutChg>
        <pc:sldLayoutChg chg="del">
          <pc:chgData name="匡宏宇" userId="6226a253-862e-4062-9583-ca90ef3a886f" providerId="ADAL" clId="{BEE369C1-5CCA-4C5F-ADD1-161234AABF5B}" dt="2022-12-13T08:18:24.057" v="0" actId="47"/>
          <pc:sldLayoutMkLst>
            <pc:docMk/>
            <pc:sldMasterMk cId="1795965111" sldId="2147483660"/>
            <pc:sldLayoutMk cId="3408177348" sldId="2147483671"/>
          </pc:sldLayoutMkLst>
        </pc:sldLayoutChg>
      </pc:sldMasterChg>
      <pc:sldMasterChg chg="del delSldLayout">
        <pc:chgData name="匡宏宇" userId="6226a253-862e-4062-9583-ca90ef3a886f" providerId="ADAL" clId="{BEE369C1-5CCA-4C5F-ADD1-161234AABF5B}" dt="2022-12-13T08:18:24.057" v="0" actId="47"/>
        <pc:sldMasterMkLst>
          <pc:docMk/>
          <pc:sldMasterMk cId="1934173679" sldId="2147483672"/>
        </pc:sldMasterMkLst>
        <pc:sldLayoutChg chg="del">
          <pc:chgData name="匡宏宇" userId="6226a253-862e-4062-9583-ca90ef3a886f" providerId="ADAL" clId="{BEE369C1-5CCA-4C5F-ADD1-161234AABF5B}" dt="2022-12-13T08:18:24.057" v="0" actId="47"/>
          <pc:sldLayoutMkLst>
            <pc:docMk/>
            <pc:sldMasterMk cId="1934173679" sldId="2147483672"/>
            <pc:sldLayoutMk cId="401018227" sldId="2147483673"/>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3931606078" sldId="2147483674"/>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1626760441" sldId="2147483675"/>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621344721" sldId="2147483676"/>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4076088068" sldId="2147483677"/>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2351196578" sldId="2147483678"/>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3389299992" sldId="2147483679"/>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2300995409" sldId="2147483680"/>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1753661759" sldId="2147483681"/>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612508142" sldId="2147483682"/>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4177278699" sldId="2147483683"/>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116043331" sldId="2147483684"/>
          </pc:sldLayoutMkLst>
        </pc:sldLayoutChg>
        <pc:sldLayoutChg chg="del">
          <pc:chgData name="匡宏宇" userId="6226a253-862e-4062-9583-ca90ef3a886f" providerId="ADAL" clId="{BEE369C1-5CCA-4C5F-ADD1-161234AABF5B}" dt="2022-12-13T08:18:24.057" v="0" actId="47"/>
          <pc:sldLayoutMkLst>
            <pc:docMk/>
            <pc:sldMasterMk cId="1934173679" sldId="2147483672"/>
            <pc:sldLayoutMk cId="2100930248" sldId="2147483685"/>
          </pc:sldLayoutMkLst>
        </pc:sldLayoutChg>
      </pc:sldMasterChg>
      <pc:sldMasterChg chg="del delSldLayout">
        <pc:chgData name="匡宏宇" userId="6226a253-862e-4062-9583-ca90ef3a886f" providerId="ADAL" clId="{BEE369C1-5CCA-4C5F-ADD1-161234AABF5B}" dt="2022-12-13T08:18:24.057" v="0" actId="47"/>
        <pc:sldMasterMkLst>
          <pc:docMk/>
          <pc:sldMasterMk cId="3511367098" sldId="2147483686"/>
        </pc:sldMasterMkLst>
        <pc:sldLayoutChg chg="del">
          <pc:chgData name="匡宏宇" userId="6226a253-862e-4062-9583-ca90ef3a886f" providerId="ADAL" clId="{BEE369C1-5CCA-4C5F-ADD1-161234AABF5B}" dt="2022-12-13T08:18:24.057" v="0" actId="47"/>
          <pc:sldLayoutMkLst>
            <pc:docMk/>
            <pc:sldMasterMk cId="3511367098" sldId="2147483686"/>
            <pc:sldLayoutMk cId="3671648591" sldId="2147483687"/>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1120664925" sldId="2147483688"/>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3896724013" sldId="2147483689"/>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2994408792" sldId="2147483690"/>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2514785470" sldId="2147483691"/>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3583398175" sldId="2147483692"/>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2793806355" sldId="2147483693"/>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35445377" sldId="2147483694"/>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3649734997" sldId="2147483695"/>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3691291047" sldId="2147483696"/>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4171345823" sldId="2147483697"/>
          </pc:sldLayoutMkLst>
        </pc:sldLayoutChg>
        <pc:sldLayoutChg chg="del">
          <pc:chgData name="匡宏宇" userId="6226a253-862e-4062-9583-ca90ef3a886f" providerId="ADAL" clId="{BEE369C1-5CCA-4C5F-ADD1-161234AABF5B}" dt="2022-12-13T08:18:24.057" v="0" actId="47"/>
          <pc:sldLayoutMkLst>
            <pc:docMk/>
            <pc:sldMasterMk cId="3511367098" sldId="2147483686"/>
            <pc:sldLayoutMk cId="1282376494" sldId="2147483698"/>
          </pc:sldLayoutMkLst>
        </pc:sldLayoutChg>
      </pc:sldMasterChg>
    </pc:docChg>
  </pc:docChgLst>
  <pc:docChgLst>
    <pc:chgData name="匡宏宇" userId="6226a253-862e-4062-9583-ca90ef3a886f" providerId="ADAL" clId="{A900F8FF-0CC5-4887-83EB-E9BF6020ABE3}"/>
    <pc:docChg chg="custSel addSld modSld">
      <pc:chgData name="匡宏宇" userId="6226a253-862e-4062-9583-ca90ef3a886f" providerId="ADAL" clId="{A900F8FF-0CC5-4887-83EB-E9BF6020ABE3}" dt="2021-10-09T01:53:16.826" v="68" actId="1038"/>
      <pc:docMkLst>
        <pc:docMk/>
      </pc:docMkLst>
      <pc:sldChg chg="modSp">
        <pc:chgData name="匡宏宇" userId="6226a253-862e-4062-9583-ca90ef3a886f" providerId="ADAL" clId="{A900F8FF-0CC5-4887-83EB-E9BF6020ABE3}" dt="2021-10-09T01:45:52.399" v="1" actId="113"/>
        <pc:sldMkLst>
          <pc:docMk/>
          <pc:sldMk cId="2513213239" sldId="526"/>
        </pc:sldMkLst>
        <pc:spChg chg="mod">
          <ac:chgData name="匡宏宇" userId="6226a253-862e-4062-9583-ca90ef3a886f" providerId="ADAL" clId="{A900F8FF-0CC5-4887-83EB-E9BF6020ABE3}" dt="2021-10-09T01:45:52.399" v="1" actId="113"/>
          <ac:spMkLst>
            <pc:docMk/>
            <pc:sldMk cId="2513213239" sldId="526"/>
            <ac:spMk id="3" creationId="{DAF529D0-8A83-477E-B888-1FCB15ED4AF6}"/>
          </ac:spMkLst>
        </pc:spChg>
      </pc:sldChg>
      <pc:sldChg chg="addSp delSp modSp new mod modAnim">
        <pc:chgData name="匡宏宇" userId="6226a253-862e-4062-9583-ca90ef3a886f" providerId="ADAL" clId="{A900F8FF-0CC5-4887-83EB-E9BF6020ABE3}" dt="2021-10-09T01:53:16.826" v="68" actId="1038"/>
        <pc:sldMkLst>
          <pc:docMk/>
          <pc:sldMk cId="2770218297" sldId="533"/>
        </pc:sldMkLst>
        <pc:spChg chg="del">
          <ac:chgData name="匡宏宇" userId="6226a253-862e-4062-9583-ca90ef3a886f" providerId="ADAL" clId="{A900F8FF-0CC5-4887-83EB-E9BF6020ABE3}" dt="2021-10-09T01:46:08.130" v="3" actId="478"/>
          <ac:spMkLst>
            <pc:docMk/>
            <pc:sldMk cId="2770218297" sldId="533"/>
            <ac:spMk id="2" creationId="{7624D95B-6951-4F33-9C84-FBAD2F0EFFCB}"/>
          </ac:spMkLst>
        </pc:spChg>
        <pc:spChg chg="del">
          <ac:chgData name="匡宏宇" userId="6226a253-862e-4062-9583-ca90ef3a886f" providerId="ADAL" clId="{A900F8FF-0CC5-4887-83EB-E9BF6020ABE3}" dt="2021-10-09T01:46:10.129" v="4" actId="478"/>
          <ac:spMkLst>
            <pc:docMk/>
            <pc:sldMk cId="2770218297" sldId="533"/>
            <ac:spMk id="3" creationId="{25CBDC5C-5954-41BF-8DDD-8A7026CF0B5D}"/>
          </ac:spMkLst>
        </pc:spChg>
        <pc:picChg chg="add mod">
          <ac:chgData name="匡宏宇" userId="6226a253-862e-4062-9583-ca90ef3a886f" providerId="ADAL" clId="{A900F8FF-0CC5-4887-83EB-E9BF6020ABE3}" dt="2021-10-09T01:46:41.805" v="10" actId="1076"/>
          <ac:picMkLst>
            <pc:docMk/>
            <pc:sldMk cId="2770218297" sldId="533"/>
            <ac:picMk id="5" creationId="{E6A8AE59-5B9E-4F92-B030-17A4864248F8}"/>
          </ac:picMkLst>
        </pc:picChg>
        <pc:picChg chg="add mod">
          <ac:chgData name="匡宏宇" userId="6226a253-862e-4062-9583-ca90ef3a886f" providerId="ADAL" clId="{A900F8FF-0CC5-4887-83EB-E9BF6020ABE3}" dt="2021-10-09T01:50:04.455" v="25" actId="1076"/>
          <ac:picMkLst>
            <pc:docMk/>
            <pc:sldMk cId="2770218297" sldId="533"/>
            <ac:picMk id="7" creationId="{029516E1-5507-471F-9C5A-0997D44F5A54}"/>
          </ac:picMkLst>
        </pc:picChg>
        <pc:picChg chg="add mod">
          <ac:chgData name="匡宏宇" userId="6226a253-862e-4062-9583-ca90ef3a886f" providerId="ADAL" clId="{A900F8FF-0CC5-4887-83EB-E9BF6020ABE3}" dt="2021-10-09T01:49:56.949" v="24" actId="1076"/>
          <ac:picMkLst>
            <pc:docMk/>
            <pc:sldMk cId="2770218297" sldId="533"/>
            <ac:picMk id="9" creationId="{0C5B017C-BD01-49A0-B367-E024E25D8D08}"/>
          </ac:picMkLst>
        </pc:picChg>
        <pc:picChg chg="add mod">
          <ac:chgData name="匡宏宇" userId="6226a253-862e-4062-9583-ca90ef3a886f" providerId="ADAL" clId="{A900F8FF-0CC5-4887-83EB-E9BF6020ABE3}" dt="2021-10-09T01:50:58.620" v="30" actId="1076"/>
          <ac:picMkLst>
            <pc:docMk/>
            <pc:sldMk cId="2770218297" sldId="533"/>
            <ac:picMk id="11" creationId="{95AA2C7D-3131-4126-889C-410FD8ADFE64}"/>
          </ac:picMkLst>
        </pc:picChg>
        <pc:picChg chg="add mod">
          <ac:chgData name="匡宏宇" userId="6226a253-862e-4062-9583-ca90ef3a886f" providerId="ADAL" clId="{A900F8FF-0CC5-4887-83EB-E9BF6020ABE3}" dt="2021-10-09T01:51:53.237" v="43" actId="1035"/>
          <ac:picMkLst>
            <pc:docMk/>
            <pc:sldMk cId="2770218297" sldId="533"/>
            <ac:picMk id="13" creationId="{81746BC1-3804-4CDC-A2DC-DEBAAF785405}"/>
          </ac:picMkLst>
        </pc:picChg>
        <pc:picChg chg="add mod">
          <ac:chgData name="匡宏宇" userId="6226a253-862e-4062-9583-ca90ef3a886f" providerId="ADAL" clId="{A900F8FF-0CC5-4887-83EB-E9BF6020ABE3}" dt="2021-10-09T01:52:30.825" v="50" actId="1038"/>
          <ac:picMkLst>
            <pc:docMk/>
            <pc:sldMk cId="2770218297" sldId="533"/>
            <ac:picMk id="15" creationId="{D58B06A5-EA53-49D8-BA9D-9EF4D6B74A98}"/>
          </ac:picMkLst>
        </pc:picChg>
        <pc:picChg chg="add mod">
          <ac:chgData name="匡宏宇" userId="6226a253-862e-4062-9583-ca90ef3a886f" providerId="ADAL" clId="{A900F8FF-0CC5-4887-83EB-E9BF6020ABE3}" dt="2021-10-09T01:53:16.826" v="68" actId="1038"/>
          <ac:picMkLst>
            <pc:docMk/>
            <pc:sldMk cId="2770218297" sldId="533"/>
            <ac:picMk id="17" creationId="{41AE7966-2453-48B2-A822-B771F4930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2022/12/13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43F65AF-0636-CA72-F37F-BB9282FBB5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4C601562-DD6E-5F8A-191E-056BACC8D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196" name="灯片编号占位符 3">
            <a:extLst>
              <a:ext uri="{FF2B5EF4-FFF2-40B4-BE49-F238E27FC236}">
                <a16:creationId xmlns:a16="http://schemas.microsoft.com/office/drawing/2014/main" id="{31B41323-4BC4-9CD5-D3C5-5FFC716932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B6B943-5467-4497-8515-1C62E60A3DE2}" type="slidenum">
              <a:rPr lang="zh-CN" altLang="en-US" smtClean="0"/>
              <a:pPr/>
              <a:t>10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87EBEC5F-78F2-A7E3-5CE1-486CDE3B0E12}"/>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C0822E6C-D261-B382-1259-9FCED09AEC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今夜酒店特价</a:t>
            </a:r>
            <a:r>
              <a:rPr lang="en-US" altLang="zh-CN"/>
              <a:t>APP</a:t>
            </a:r>
            <a:endParaRPr lang="zh-CN" altLang="en-US"/>
          </a:p>
        </p:txBody>
      </p:sp>
      <p:sp>
        <p:nvSpPr>
          <p:cNvPr id="21508" name="灯片编号占位符 3">
            <a:extLst>
              <a:ext uri="{FF2B5EF4-FFF2-40B4-BE49-F238E27FC236}">
                <a16:creationId xmlns:a16="http://schemas.microsoft.com/office/drawing/2014/main" id="{A0E3500D-6AB0-86FA-ADE1-36813F537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46ABB38C-298D-44FC-83B2-BBC1C15E273B}" type="slidenum">
              <a:rPr lang="zh-CN" altLang="en-US" b="0" smtClean="0">
                <a:solidFill>
                  <a:srgbClr val="000000"/>
                </a:solidFill>
                <a:ea typeface="华文新魏" panose="02010800040101010101" pitchFamily="2" charset="-122"/>
              </a:rPr>
              <a:pPr/>
              <a:t>200</a:t>
            </a:fld>
            <a:endParaRPr lang="zh-CN" altLang="en-US" b="0">
              <a:solidFill>
                <a:srgbClr val="000000"/>
              </a:solidFill>
              <a:ea typeface="华文新魏" panose="0201080004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B8E98EA7-CAC9-37C3-82A9-E33DE1543B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8A7532-E9C8-4FEE-A905-21C70E8F59FC}" type="slidenum">
              <a:rPr lang="en-US" altLang="zh-CN" smtClean="0"/>
              <a:pPr>
                <a:spcBef>
                  <a:spcPct val="0"/>
                </a:spcBef>
              </a:pPr>
              <a:t>235</a:t>
            </a:fld>
            <a:endParaRPr lang="en-US" altLang="zh-CN"/>
          </a:p>
        </p:txBody>
      </p:sp>
      <p:sp>
        <p:nvSpPr>
          <p:cNvPr id="65539" name="Rectangle 2">
            <a:extLst>
              <a:ext uri="{FF2B5EF4-FFF2-40B4-BE49-F238E27FC236}">
                <a16:creationId xmlns:a16="http://schemas.microsoft.com/office/drawing/2014/main" id="{EE1AB2B8-DC02-2109-3587-D11AF21AB49A}"/>
              </a:ext>
            </a:extLst>
          </p:cNvPr>
          <p:cNvSpPr>
            <a:spLocks noGrp="1" noRot="1" noChangeAspect="1" noChangeArrowheads="1" noTextEdit="1"/>
          </p:cNvSpPr>
          <p:nvPr>
            <p:ph type="sldImg"/>
          </p:nvPr>
        </p:nvSpPr>
        <p:spPr>
          <a:xfrm>
            <a:off x="1446213" y="708025"/>
            <a:ext cx="4089400" cy="3067050"/>
          </a:xfrm>
          <a:ln/>
        </p:spPr>
      </p:sp>
      <p:sp>
        <p:nvSpPr>
          <p:cNvPr id="65540" name="Rectangle 3">
            <a:extLst>
              <a:ext uri="{FF2B5EF4-FFF2-40B4-BE49-F238E27FC236}">
                <a16:creationId xmlns:a16="http://schemas.microsoft.com/office/drawing/2014/main" id="{D2393911-5431-CC0C-B99F-7B696CC4D657}"/>
              </a:ext>
            </a:extLst>
          </p:cNvPr>
          <p:cNvSpPr>
            <a:spLocks noGrp="1" noChangeArrowheads="1"/>
          </p:cNvSpPr>
          <p:nvPr>
            <p:ph type="body" idx="1"/>
          </p:nvPr>
        </p:nvSpPr>
        <p:spPr>
          <a:xfrm>
            <a:off x="915988" y="4416425"/>
            <a:ext cx="5180012" cy="4041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The above diagram shows a partial domain model for the NextGen POS system. It illustrates that Payment and Sale are significant objects in this domain, where each Payment is related to exactly one Sale and that a Sale has a date and time as its attributes.</a:t>
            </a:r>
          </a:p>
          <a:p>
            <a:pPr eaLnBrk="1" hangingPunct="1"/>
            <a:endParaRPr lang="en-US" altLang="zh-CN"/>
          </a:p>
          <a:p>
            <a:pPr eaLnBrk="1" hangingPunct="1"/>
            <a:r>
              <a:rPr lang="en-US" altLang="zh-CN"/>
              <a:t>On one side the above diagram visualizes important issues of the domain, on the other side it is also an abstraction of the conceptual classes of the domain. A full description of the conceptual classes would contain much more information, but that is not important in this context. </a:t>
            </a:r>
          </a:p>
          <a:p>
            <a:pPr eaLnBrk="1" hangingPunct="1"/>
            <a:r>
              <a:rPr lang="en-US" altLang="zh-CN"/>
              <a:t>„An abstraction is a reduction of information </a:t>
            </a:r>
          </a:p>
          <a:p>
            <a:pPr eaLnBrk="1" hangingPunct="1"/>
            <a:r>
              <a:rPr lang="en-US" altLang="zh-CN"/>
              <a:t>to what is needed in the current context“</a:t>
            </a:r>
          </a:p>
          <a:p>
            <a:pPr eaLnBrk="1" hangingPunct="1"/>
            <a:r>
              <a:rPr lang="en-US" altLang="zh-CN"/>
              <a:t>Trying to describe the above model in words would probably fill a full page, without being as clear as the above diagram. Thus Larman states, that „a domain model is a visual dictionary of abstractions“ [Lar02].</a:t>
            </a:r>
          </a:p>
          <a:p>
            <a:pPr eaLnBrk="1" hangingPunct="1"/>
            <a:endParaRPr lang="en-US" altLang="zh-CN"/>
          </a:p>
          <a:p>
            <a:pPr eaLnBrk="1" hangingPunct="1"/>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D1524110-71AE-421D-AEB2-EA94469DBA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D76B086-F4AF-4608-AE9D-6BD39D231C7F}" type="slidenum">
              <a:rPr lang="he-IL" altLang="zh-CN" smtClean="0"/>
              <a:pPr>
                <a:spcBef>
                  <a:spcPct val="0"/>
                </a:spcBef>
              </a:pPr>
              <a:t>249</a:t>
            </a:fld>
            <a:endParaRPr lang="zh-CN" altLang="zh-CN"/>
          </a:p>
        </p:txBody>
      </p:sp>
      <p:sp>
        <p:nvSpPr>
          <p:cNvPr id="80899" name="Rectangle 2">
            <a:extLst>
              <a:ext uri="{FF2B5EF4-FFF2-40B4-BE49-F238E27FC236}">
                <a16:creationId xmlns:a16="http://schemas.microsoft.com/office/drawing/2014/main" id="{525B41B1-A12B-3EE2-EBA1-9AA1B7FC17A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2586946-213E-DFD4-97C5-C89316D00E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0948AEBF-7DB9-EF36-ACEC-A790E9E2F5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ACF0C8-6104-4AAF-B386-FA0D3E964593}" type="slidenum">
              <a:rPr lang="he-IL" altLang="zh-CN" smtClean="0"/>
              <a:pPr>
                <a:spcBef>
                  <a:spcPct val="0"/>
                </a:spcBef>
              </a:pPr>
              <a:t>250</a:t>
            </a:fld>
            <a:endParaRPr lang="zh-CN" altLang="zh-CN"/>
          </a:p>
        </p:txBody>
      </p:sp>
      <p:sp>
        <p:nvSpPr>
          <p:cNvPr id="82947" name="Rectangle 2">
            <a:extLst>
              <a:ext uri="{FF2B5EF4-FFF2-40B4-BE49-F238E27FC236}">
                <a16:creationId xmlns:a16="http://schemas.microsoft.com/office/drawing/2014/main" id="{D1163FDA-8CDD-8159-7F57-0DFB6A5772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AC68EDA-89E8-719C-A2B3-AB298A82FE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If no “else” alternative is available, an alt fragment may no execute any section at all.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1ED6865-0F3A-2B4D-02E4-F412D08FDA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9C28463-13BA-4F08-BA3D-C7EB9E945176}" type="slidenum">
              <a:rPr lang="he-IL" altLang="zh-CN" smtClean="0"/>
              <a:pPr>
                <a:spcBef>
                  <a:spcPct val="0"/>
                </a:spcBef>
              </a:pPr>
              <a:t>251</a:t>
            </a:fld>
            <a:endParaRPr lang="zh-CN" altLang="zh-CN"/>
          </a:p>
        </p:txBody>
      </p:sp>
      <p:sp>
        <p:nvSpPr>
          <p:cNvPr id="84995" name="Rectangle 2">
            <a:extLst>
              <a:ext uri="{FF2B5EF4-FFF2-40B4-BE49-F238E27FC236}">
                <a16:creationId xmlns:a16="http://schemas.microsoft.com/office/drawing/2014/main" id="{4633D8B6-9282-CBDD-2FB0-1AFE6387D28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2E512CD-E4DE-0C62-A870-9DCA6C233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E0633E4-5C4F-5CDF-8089-417445DF2B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AAB7089-4179-4124-84C1-8BC0C816EA47}" type="slidenum">
              <a:rPr lang="he-IL" altLang="zh-CN" smtClean="0"/>
              <a:pPr>
                <a:spcBef>
                  <a:spcPct val="0"/>
                </a:spcBef>
              </a:pPr>
              <a:t>252</a:t>
            </a:fld>
            <a:endParaRPr lang="zh-CN" altLang="zh-CN"/>
          </a:p>
        </p:txBody>
      </p:sp>
      <p:sp>
        <p:nvSpPr>
          <p:cNvPr id="87043" name="Rectangle 2">
            <a:extLst>
              <a:ext uri="{FF2B5EF4-FFF2-40B4-BE49-F238E27FC236}">
                <a16:creationId xmlns:a16="http://schemas.microsoft.com/office/drawing/2014/main" id="{6B6D1458-2546-AEA4-E8CA-1CD9C51178CC}"/>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A520D96-63D6-AE04-0344-0614F179D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B6F380D8-7604-398E-ADE1-84EF460EED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BE13F34-27C6-4A30-AEF3-00801D79FA43}" type="slidenum">
              <a:rPr lang="he-IL" altLang="zh-CN" smtClean="0"/>
              <a:pPr>
                <a:spcBef>
                  <a:spcPct val="0"/>
                </a:spcBef>
              </a:pPr>
              <a:t>253</a:t>
            </a:fld>
            <a:endParaRPr lang="zh-CN" altLang="zh-CN"/>
          </a:p>
        </p:txBody>
      </p:sp>
      <p:sp>
        <p:nvSpPr>
          <p:cNvPr id="89091" name="Rectangle 2">
            <a:extLst>
              <a:ext uri="{FF2B5EF4-FFF2-40B4-BE49-F238E27FC236}">
                <a16:creationId xmlns:a16="http://schemas.microsoft.com/office/drawing/2014/main" id="{F8A1CFA6-84EF-2312-4C18-74B1F956D94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4000C0F-FCAA-9000-FA0C-51463BB522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D83FD139-B540-30DC-7383-E9A7DA9B2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8711CD4-1237-4CFA-9CA7-BAFFB6F3A033}" type="slidenum">
              <a:rPr lang="he-IL" altLang="zh-CN" smtClean="0"/>
              <a:pPr>
                <a:spcBef>
                  <a:spcPct val="0"/>
                </a:spcBef>
              </a:pPr>
              <a:t>254</a:t>
            </a:fld>
            <a:endParaRPr lang="zh-CN" altLang="zh-CN"/>
          </a:p>
        </p:txBody>
      </p:sp>
      <p:sp>
        <p:nvSpPr>
          <p:cNvPr id="91139" name="Rectangle 2">
            <a:extLst>
              <a:ext uri="{FF2B5EF4-FFF2-40B4-BE49-F238E27FC236}">
                <a16:creationId xmlns:a16="http://schemas.microsoft.com/office/drawing/2014/main" id="{FED96CFB-3E06-F7BF-169A-A2A7444A46E7}"/>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8F293F74-0D70-DE49-47A1-5009D3013A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663413F-D701-E0D3-CC59-AC7C0147AB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1847D8-761B-4DB9-A231-DBEA14312C35}" type="slidenum">
              <a:rPr lang="he-IL" altLang="zh-CN" smtClean="0"/>
              <a:pPr>
                <a:spcBef>
                  <a:spcPct val="0"/>
                </a:spcBef>
              </a:pPr>
              <a:t>255</a:t>
            </a:fld>
            <a:endParaRPr lang="zh-CN" altLang="zh-CN"/>
          </a:p>
        </p:txBody>
      </p:sp>
      <p:sp>
        <p:nvSpPr>
          <p:cNvPr id="93187" name="Rectangle 2">
            <a:extLst>
              <a:ext uri="{FF2B5EF4-FFF2-40B4-BE49-F238E27FC236}">
                <a16:creationId xmlns:a16="http://schemas.microsoft.com/office/drawing/2014/main" id="{1CB8624B-045E-1C30-CB74-4002F8546E65}"/>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8CCD526-CC99-0325-1549-1D4C6EF83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4B879D16-AC78-CB7A-80BD-9E0E6610E28E}"/>
              </a:ext>
            </a:extLst>
          </p:cNvPr>
          <p:cNvSpPr>
            <a:spLocks noGrp="1" noRot="1" noChangeAspect="1" noChangeArrowheads="1" noTextEdit="1"/>
          </p:cNvSpPr>
          <p:nvPr>
            <p:ph type="sldImg"/>
          </p:nvPr>
        </p:nvSpPr>
        <p:spPr>
          <a:ln/>
        </p:spPr>
      </p:sp>
      <p:sp>
        <p:nvSpPr>
          <p:cNvPr id="114691" name="Notes Placeholder 2">
            <a:extLst>
              <a:ext uri="{FF2B5EF4-FFF2-40B4-BE49-F238E27FC236}">
                <a16:creationId xmlns:a16="http://schemas.microsoft.com/office/drawing/2014/main" id="{EB73A4FD-1EE3-CE66-A5C5-459A0A97DB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zh-CN"/>
              <a:t>In this state machine, when a washing machine is running, it will progress from "Washing" through "Rinsing" to "Spinning". If there is a power cut, the washing machine will stop running and will go to the "Power Off" state. Then when the power is restored, the Running state is entered at the "History State" symbol meaning that it should resume where it last left-off.</a:t>
            </a:r>
          </a:p>
        </p:txBody>
      </p:sp>
      <p:sp>
        <p:nvSpPr>
          <p:cNvPr id="114692" name="Slide Number Placeholder 3">
            <a:extLst>
              <a:ext uri="{FF2B5EF4-FFF2-40B4-BE49-F238E27FC236}">
                <a16:creationId xmlns:a16="http://schemas.microsoft.com/office/drawing/2014/main" id="{F428EC3D-5BDF-F093-A027-96A65D7523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BE03E1F-E941-48A9-86E1-CBA926BA7B7F}" type="slidenum">
              <a:rPr lang="en-US" altLang="zh-CN" smtClean="0">
                <a:latin typeface="Calibri" panose="020F0502020204030204" pitchFamily="34" charset="0"/>
              </a:rPr>
              <a:pPr>
                <a:spcBef>
                  <a:spcPct val="0"/>
                </a:spcBef>
              </a:pPr>
              <a:t>275</a:t>
            </a:fld>
            <a:endParaRPr lang="en-US" altLang="zh-CN">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D2971753-CB73-8F05-60B5-6F6A78CFC3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79E02B77-9205-3499-5512-54C9D52A49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a:extLst>
              <a:ext uri="{FF2B5EF4-FFF2-40B4-BE49-F238E27FC236}">
                <a16:creationId xmlns:a16="http://schemas.microsoft.com/office/drawing/2014/main" id="{1852E04B-8FD4-1828-DA51-015B3DA71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1935BC5-FF96-44B5-8949-09FDF4A99D54}" type="slidenum">
              <a:rPr lang="zh-CN" altLang="en-US" smtClean="0">
                <a:latin typeface="Arial" panose="020B0604020202020204" pitchFamily="34" charset="0"/>
              </a:rPr>
              <a:pPr>
                <a:spcBef>
                  <a:spcPct val="0"/>
                </a:spcBef>
              </a:pPr>
              <a:t>18</a:t>
            </a:fld>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F88D06C8-902B-6EA8-998F-2C4AB7D130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7DA059D-9AED-4A83-99AE-9186857C1A80}" type="slidenum">
              <a:rPr lang="en-US" altLang="zh-CN" smtClean="0"/>
              <a:pPr>
                <a:spcBef>
                  <a:spcPct val="0"/>
                </a:spcBef>
              </a:pPr>
              <a:t>282</a:t>
            </a:fld>
            <a:endParaRPr lang="en-US" altLang="zh-CN"/>
          </a:p>
        </p:txBody>
      </p:sp>
      <p:sp>
        <p:nvSpPr>
          <p:cNvPr id="122883" name="Rectangle 2">
            <a:extLst>
              <a:ext uri="{FF2B5EF4-FFF2-40B4-BE49-F238E27FC236}">
                <a16:creationId xmlns:a16="http://schemas.microsoft.com/office/drawing/2014/main" id="{BDF09117-D634-12A4-09BA-0B7AA140F769}"/>
              </a:ext>
            </a:extLst>
          </p:cNvPr>
          <p:cNvSpPr>
            <a:spLocks noGrp="1" noRot="1" noChangeAspect="1" noChangeArrowheads="1" noTextEdit="1"/>
          </p:cNvSpPr>
          <p:nvPr>
            <p:ph type="sldImg"/>
          </p:nvPr>
        </p:nvSpPr>
        <p:spPr>
          <a:xfrm>
            <a:off x="1154113" y="693738"/>
            <a:ext cx="4552950" cy="3414712"/>
          </a:xfrm>
          <a:ln/>
        </p:spPr>
      </p:sp>
      <p:sp>
        <p:nvSpPr>
          <p:cNvPr id="122884" name="Rectangle 3">
            <a:extLst>
              <a:ext uri="{FF2B5EF4-FFF2-40B4-BE49-F238E27FC236}">
                <a16:creationId xmlns:a16="http://schemas.microsoft.com/office/drawing/2014/main" id="{CAD9D185-0434-914D-3ED5-CDAF9522F4D0}"/>
              </a:ext>
            </a:extLst>
          </p:cNvPr>
          <p:cNvSpPr>
            <a:spLocks noGrp="1" noChangeArrowheads="1"/>
          </p:cNvSpPr>
          <p:nvPr>
            <p:ph type="body" idx="1"/>
          </p:nvPr>
        </p:nvSpPr>
        <p:spPr>
          <a:xfrm>
            <a:off x="1219200" y="4343400"/>
            <a:ext cx="4573588" cy="847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a:t>Many facts about a software system that a modeller would like to express, can not be expressed, or can not easily be expressed in a visual model.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A123748B-8AB3-3DA9-1045-212F14EB56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333BFF3-DFF0-4ADB-A1C3-313E2D899C05}" type="slidenum">
              <a:rPr lang="en-US" altLang="zh-CN" smtClean="0"/>
              <a:pPr>
                <a:spcBef>
                  <a:spcPct val="0"/>
                </a:spcBef>
              </a:pPr>
              <a:t>283</a:t>
            </a:fld>
            <a:endParaRPr lang="en-US" altLang="zh-CN"/>
          </a:p>
        </p:txBody>
      </p:sp>
      <p:sp>
        <p:nvSpPr>
          <p:cNvPr id="124931" name="Rectangle 2">
            <a:extLst>
              <a:ext uri="{FF2B5EF4-FFF2-40B4-BE49-F238E27FC236}">
                <a16:creationId xmlns:a16="http://schemas.microsoft.com/office/drawing/2014/main" id="{20C0D958-6103-FE4D-DBED-7B396EE140B9}"/>
              </a:ext>
            </a:extLst>
          </p:cNvPr>
          <p:cNvSpPr>
            <a:spLocks noGrp="1" noRot="1" noChangeAspect="1" noChangeArrowheads="1" noTextEdit="1"/>
          </p:cNvSpPr>
          <p:nvPr>
            <p:ph type="sldImg"/>
          </p:nvPr>
        </p:nvSpPr>
        <p:spPr>
          <a:xfrm>
            <a:off x="1154113" y="693738"/>
            <a:ext cx="4552950" cy="3414712"/>
          </a:xfrm>
          <a:ln/>
        </p:spPr>
      </p:sp>
      <p:sp>
        <p:nvSpPr>
          <p:cNvPr id="124932" name="Rectangle 3">
            <a:extLst>
              <a:ext uri="{FF2B5EF4-FFF2-40B4-BE49-F238E27FC236}">
                <a16:creationId xmlns:a16="http://schemas.microsoft.com/office/drawing/2014/main" id="{C786949F-C7C2-2BE7-E408-FB32C4108F46}"/>
              </a:ext>
            </a:extLst>
          </p:cNvPr>
          <p:cNvSpPr>
            <a:spLocks noGrp="1" noChangeArrowheads="1"/>
          </p:cNvSpPr>
          <p:nvPr>
            <p:ph type="body" idx="1"/>
          </p:nvPr>
        </p:nvSpPr>
        <p:spPr>
          <a:xfrm>
            <a:off x="1219200" y="4343400"/>
            <a:ext cx="4573588" cy="1309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zh-CN"/>
              <a:t>Using constraints simplifies the visual model and often points the way to a more flexible implementation.</a:t>
            </a:r>
          </a:p>
          <a:p>
            <a:pPr eaLnBrk="1" hangingPunct="1"/>
            <a:r>
              <a:rPr lang="en-GB" altLang="zh-CN"/>
              <a:t>Using constraints, we may explore many different variants of combining visual modeling with constraint modeling.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696D35B4-299D-C45C-D810-E0AF627659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491DBB-2093-4F6A-AB44-96D8146DFAF6}" type="slidenum">
              <a:rPr lang="en-US" altLang="zh-CN" smtClean="0"/>
              <a:pPr>
                <a:spcBef>
                  <a:spcPct val="0"/>
                </a:spcBef>
              </a:pPr>
              <a:t>284</a:t>
            </a:fld>
            <a:endParaRPr lang="en-US" altLang="zh-CN"/>
          </a:p>
        </p:txBody>
      </p:sp>
      <p:sp>
        <p:nvSpPr>
          <p:cNvPr id="126979" name="Rectangle 2">
            <a:extLst>
              <a:ext uri="{FF2B5EF4-FFF2-40B4-BE49-F238E27FC236}">
                <a16:creationId xmlns:a16="http://schemas.microsoft.com/office/drawing/2014/main" id="{5BA16453-3B02-3BB2-D8B0-4B5087E02076}"/>
              </a:ext>
            </a:extLst>
          </p:cNvPr>
          <p:cNvSpPr>
            <a:spLocks noGrp="1" noRot="1" noChangeAspect="1" noChangeArrowheads="1" noTextEdit="1"/>
          </p:cNvSpPr>
          <p:nvPr>
            <p:ph type="sldImg"/>
          </p:nvPr>
        </p:nvSpPr>
        <p:spPr>
          <a:xfrm>
            <a:off x="1154113" y="693738"/>
            <a:ext cx="4552950" cy="3414712"/>
          </a:xfrm>
          <a:ln/>
        </p:spPr>
      </p:sp>
      <p:sp>
        <p:nvSpPr>
          <p:cNvPr id="126980" name="Rectangle 3">
            <a:extLst>
              <a:ext uri="{FF2B5EF4-FFF2-40B4-BE49-F238E27FC236}">
                <a16:creationId xmlns:a16="http://schemas.microsoft.com/office/drawing/2014/main" id="{CA00D84B-9288-101B-8280-9A291EFA2F81}"/>
              </a:ext>
            </a:extLst>
          </p:cNvPr>
          <p:cNvSpPr>
            <a:spLocks noGrp="1" noChangeArrowheads="1"/>
          </p:cNvSpPr>
          <p:nvPr>
            <p:ph type="body" idx="1"/>
          </p:nvPr>
        </p:nvSpPr>
        <p:spPr>
          <a:xfrm>
            <a:off x="1219200" y="4343400"/>
            <a:ext cx="4573588" cy="2422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58" tIns="44879" rIns="89758" bIns="44879"/>
          <a:lstStyle/>
          <a:p>
            <a:r>
              <a:rPr lang="en-GB" altLang="zh-CN"/>
              <a:t>In an OCL expression one may put constraints on the associated object or on attributes of the associated object.</a:t>
            </a:r>
          </a:p>
          <a:p>
            <a:r>
              <a:rPr lang="en-GB" altLang="zh-CN"/>
              <a:t>The first constraint states that </a:t>
            </a:r>
            <a:r>
              <a:rPr lang="en-US" altLang="zh-CN"/>
              <a:t>the airport from which a flight is leaving is different from the destination airport.</a:t>
            </a:r>
          </a:p>
          <a:p>
            <a:r>
              <a:rPr lang="en-US" altLang="zh-CN"/>
              <a:t>The second constraint </a:t>
            </a:r>
            <a:r>
              <a:rPr lang="en-GB" altLang="zh-CN"/>
              <a:t>states </a:t>
            </a:r>
            <a:r>
              <a:rPr lang="en-US" altLang="zh-CN"/>
              <a:t>that for every flight the name of the airport from which it is leaving, must be “Amsterdam”.</a:t>
            </a:r>
          </a:p>
          <a:p>
            <a:r>
              <a:rPr lang="en-US" altLang="zh-CN"/>
              <a:t>The third constraint </a:t>
            </a:r>
            <a:r>
              <a:rPr lang="en-GB" altLang="zh-CN"/>
              <a:t>states </a:t>
            </a:r>
            <a:r>
              <a:rPr lang="en-US" altLang="zh-CN"/>
              <a:t>that for every flight the name of the airline must be “KLM”.</a:t>
            </a:r>
            <a:endParaRPr lang="en-GB"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8DEC0FB-41F3-DD19-DA8D-C2AEFCD800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2499883-26BC-4C44-ACE8-0A1CDC7B1820}" type="slidenum">
              <a:rPr lang="en-US" altLang="zh-CN" smtClean="0"/>
              <a:pPr>
                <a:spcBef>
                  <a:spcPct val="0"/>
                </a:spcBef>
              </a:pPr>
              <a:t>285</a:t>
            </a:fld>
            <a:endParaRPr lang="en-US" altLang="zh-CN"/>
          </a:p>
        </p:txBody>
      </p:sp>
      <p:sp>
        <p:nvSpPr>
          <p:cNvPr id="129027" name="Rectangle 2">
            <a:extLst>
              <a:ext uri="{FF2B5EF4-FFF2-40B4-BE49-F238E27FC236}">
                <a16:creationId xmlns:a16="http://schemas.microsoft.com/office/drawing/2014/main" id="{34BB7682-0351-8486-FFDA-34E129CC1A7F}"/>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796E133A-E81C-D2CA-420E-BF7FD051FC52}"/>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bg-BG"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7BE57FFA-B7F8-EB31-5E91-603CD93C735C}"/>
              </a:ext>
            </a:extLst>
          </p:cNvPr>
          <p:cNvSpPr>
            <a:spLocks noGrp="1" noRot="1" noChangeAspect="1" noChangeArrowheads="1" noTextEdit="1"/>
          </p:cNvSpPr>
          <p:nvPr>
            <p:ph type="sldImg"/>
          </p:nvPr>
        </p:nvSpPr>
        <p:spPr>
          <a:ln/>
        </p:spPr>
      </p:sp>
      <p:sp>
        <p:nvSpPr>
          <p:cNvPr id="93187" name="备注占位符 2">
            <a:extLst>
              <a:ext uri="{FF2B5EF4-FFF2-40B4-BE49-F238E27FC236}">
                <a16:creationId xmlns:a16="http://schemas.microsoft.com/office/drawing/2014/main" id="{8D2911CB-ED0D-CA33-E812-38368512DB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93188" name="灯片编号占位符 3">
            <a:extLst>
              <a:ext uri="{FF2B5EF4-FFF2-40B4-BE49-F238E27FC236}">
                <a16:creationId xmlns:a16="http://schemas.microsoft.com/office/drawing/2014/main" id="{5F05ABF8-E03F-4DE0-27F6-A48BA57F78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C248BFF-92B0-460A-ABBA-D70F147C410B}" type="slidenum">
              <a:rPr lang="en-US" altLang="zh-CN"/>
              <a:pPr>
                <a:spcBef>
                  <a:spcPct val="0"/>
                </a:spcBef>
              </a:pPr>
              <a:t>354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53C588C-6F70-4CD9-7AAE-2ABDDACA0E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3755798-C3B3-47E9-B66C-2F3C776BECD1}" type="slidenum">
              <a:rPr lang="en-US" altLang="zh-CN"/>
              <a:pPr>
                <a:spcBef>
                  <a:spcPct val="0"/>
                </a:spcBef>
              </a:pPr>
              <a:t>355</a:t>
            </a:fld>
            <a:endParaRPr lang="en-US" altLang="zh-CN"/>
          </a:p>
        </p:txBody>
      </p:sp>
      <p:sp>
        <p:nvSpPr>
          <p:cNvPr id="95235" name="Rectangle 2">
            <a:extLst>
              <a:ext uri="{FF2B5EF4-FFF2-40B4-BE49-F238E27FC236}">
                <a16:creationId xmlns:a16="http://schemas.microsoft.com/office/drawing/2014/main" id="{F006C2E2-B1D2-5EB9-B9DD-3A4FF1842A1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A2CE8EC-E675-6836-B69B-50359F6F26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7" rIns="91432" bIns="45717"/>
          <a:lstStyle/>
          <a:p>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C6D97AF0-82B8-BB6A-4FF2-754CBBB987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a:extLst>
              <a:ext uri="{FF2B5EF4-FFF2-40B4-BE49-F238E27FC236}">
                <a16:creationId xmlns:a16="http://schemas.microsoft.com/office/drawing/2014/main" id="{E3080159-A658-D6D9-8F07-74DA4823F7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12306</a:t>
            </a:r>
            <a:r>
              <a:rPr lang="zh-CN" altLang="en-US"/>
              <a:t>的用户、客户、开发者、管理者、领域专家、政府力量、市场力量、维护人员？</a:t>
            </a:r>
            <a:endParaRPr lang="en-US" altLang="zh-CN"/>
          </a:p>
          <a:p>
            <a:pPr eaLnBrk="1" hangingPunct="1">
              <a:spcBef>
                <a:spcPct val="0"/>
              </a:spcBef>
            </a:pPr>
            <a:r>
              <a:rPr lang="en-US" altLang="zh-CN"/>
              <a:t>12306</a:t>
            </a:r>
            <a:r>
              <a:rPr lang="zh-CN" altLang="en-US"/>
              <a:t>的用户细分较弱</a:t>
            </a:r>
          </a:p>
        </p:txBody>
      </p:sp>
      <p:sp>
        <p:nvSpPr>
          <p:cNvPr id="115716" name="灯片编号占位符 3">
            <a:extLst>
              <a:ext uri="{FF2B5EF4-FFF2-40B4-BE49-F238E27FC236}">
                <a16:creationId xmlns:a16="http://schemas.microsoft.com/office/drawing/2014/main" id="{A34249B6-C529-64DC-B2C6-8D62ABA302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9F4D9A-CE03-4614-8874-0FA7047C3E4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id="{CB91BE12-EF94-868B-7691-3D4C6DCD39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a:extLst>
              <a:ext uri="{FF2B5EF4-FFF2-40B4-BE49-F238E27FC236}">
                <a16:creationId xmlns:a16="http://schemas.microsoft.com/office/drawing/2014/main" id="{8BF40AA1-628D-583C-F23F-44419409B4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采购者新手，防止出错</a:t>
            </a:r>
            <a:endParaRPr lang="en-US" altLang="zh-CN"/>
          </a:p>
          <a:p>
            <a:pPr eaLnBrk="1" hangingPunct="1">
              <a:spcBef>
                <a:spcPct val="0"/>
              </a:spcBef>
            </a:pPr>
            <a:r>
              <a:rPr lang="zh-CN" altLang="en-US"/>
              <a:t>仓库人员任务频率高，高效</a:t>
            </a:r>
            <a:endParaRPr lang="en-US" altLang="zh-CN"/>
          </a:p>
          <a:p>
            <a:pPr eaLnBrk="1" hangingPunct="1">
              <a:spcBef>
                <a:spcPct val="0"/>
              </a:spcBef>
            </a:pPr>
            <a:r>
              <a:rPr lang="zh-CN" altLang="en-US"/>
              <a:t>卫生和安全人员因报表经常变更，要保证报表的可变更性</a:t>
            </a:r>
          </a:p>
        </p:txBody>
      </p:sp>
      <p:sp>
        <p:nvSpPr>
          <p:cNvPr id="124932" name="灯片编号占位符 3">
            <a:extLst>
              <a:ext uri="{FF2B5EF4-FFF2-40B4-BE49-F238E27FC236}">
                <a16:creationId xmlns:a16="http://schemas.microsoft.com/office/drawing/2014/main" id="{3F4F2A77-1F22-BAB6-49DA-6C87CF9952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449082-63E6-4541-8CB1-9306DEEF140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5051736E-1258-5A46-2ABE-BB7CF5C91D4B}"/>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AF8A3CB9-1BB1-0847-5841-89F9942C2C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依然是一种面谈方法，适用于面谈的基本要求！</a:t>
            </a:r>
          </a:p>
        </p:txBody>
      </p:sp>
      <p:sp>
        <p:nvSpPr>
          <p:cNvPr id="76804" name="灯片编号占位符 3">
            <a:extLst>
              <a:ext uri="{FF2B5EF4-FFF2-40B4-BE49-F238E27FC236}">
                <a16:creationId xmlns:a16="http://schemas.microsoft.com/office/drawing/2014/main" id="{89B6082C-6714-F813-50F6-3913B09C70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8298D8-0E76-4BC1-B610-3B0704B213ED}" type="slidenum">
              <a:rPr lang="en-US" altLang="zh-CN"/>
              <a:pPr/>
              <a:t>138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9E2136EE-B283-A3A6-FA99-49A6007CD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EBFD9C5-51CC-4D1B-9B7B-DAC8A11A4CD9}" type="slidenum">
              <a:rPr lang="en-US" altLang="zh-CN"/>
              <a:pPr>
                <a:spcBef>
                  <a:spcPct val="0"/>
                </a:spcBef>
              </a:pPr>
              <a:t>140</a:t>
            </a:fld>
            <a:endParaRPr lang="en-US" altLang="zh-CN"/>
          </a:p>
        </p:txBody>
      </p:sp>
      <p:sp>
        <p:nvSpPr>
          <p:cNvPr id="79875" name="Rectangle 2">
            <a:extLst>
              <a:ext uri="{FF2B5EF4-FFF2-40B4-BE49-F238E27FC236}">
                <a16:creationId xmlns:a16="http://schemas.microsoft.com/office/drawing/2014/main" id="{C24C8236-1F37-A831-0172-EC853E474217}"/>
              </a:ext>
            </a:extLst>
          </p:cNvPr>
          <p:cNvSpPr>
            <a:spLocks noGrp="1" noRot="1" noChangeAspect="1" noChangeArrowheads="1" noTextEdit="1"/>
          </p:cNvSpPr>
          <p:nvPr>
            <p:ph type="sldImg"/>
          </p:nvPr>
        </p:nvSpPr>
        <p:spPr>
          <a:xfrm>
            <a:off x="1103313" y="674688"/>
            <a:ext cx="4603750" cy="3452812"/>
          </a:xfrm>
          <a:ln/>
        </p:spPr>
      </p:sp>
      <p:sp>
        <p:nvSpPr>
          <p:cNvPr id="79876" name="Rectangle 3">
            <a:extLst>
              <a:ext uri="{FF2B5EF4-FFF2-40B4-BE49-F238E27FC236}">
                <a16:creationId xmlns:a16="http://schemas.microsoft.com/office/drawing/2014/main" id="{E7C37A1F-3346-F215-C36B-E116AC61436C}"/>
              </a:ext>
            </a:extLst>
          </p:cNvPr>
          <p:cNvSpPr>
            <a:spLocks noGrp="1" noChangeArrowheads="1"/>
          </p:cNvSpPr>
          <p:nvPr>
            <p:ph type="body" idx="1"/>
          </p:nvPr>
        </p:nvSpPr>
        <p:spPr>
          <a:xfrm>
            <a:off x="896938" y="4352925"/>
            <a:ext cx="5013325" cy="413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Banning criticism and banning debate is not just an attempt to </a:t>
            </a:r>
            <a:r>
              <a:rPr lang="en-US" altLang="zh-CN">
                <a:latin typeface="Times New Roman" panose="02020603050405020304" pitchFamily="18" charset="0"/>
              </a:rPr>
              <a:t>“</a:t>
            </a:r>
            <a:r>
              <a:rPr lang="en-US" altLang="zh-CN">
                <a:latin typeface="Arial" panose="020B0604020202020204" pitchFamily="34" charset="0"/>
              </a:rPr>
              <a:t>be nice</a:t>
            </a:r>
            <a:r>
              <a:rPr lang="en-US" altLang="zh-CN">
                <a:latin typeface="Times New Roman" panose="02020603050405020304" pitchFamily="18" charset="0"/>
              </a:rPr>
              <a:t>”</a:t>
            </a:r>
            <a:r>
              <a:rPr lang="en-US" altLang="zh-CN">
                <a:latin typeface="Arial" panose="020B0604020202020204" pitchFamily="34" charset="0"/>
              </a:rPr>
              <a:t>.  It is necessary to not squelch creative thinking.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07E63CCF-D880-2CC3-3B64-27FC31F7F07C}"/>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87FA2070-BA36-8514-1C05-4041381AB0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自上而下：微信</a:t>
            </a:r>
            <a:endParaRPr lang="en-US" altLang="zh-CN"/>
          </a:p>
          <a:p>
            <a:r>
              <a:rPr lang="zh-CN" altLang="en-US"/>
              <a:t>导航：左分类右内容，面包屑，隐藏式 “我的”</a:t>
            </a:r>
            <a:endParaRPr lang="en-US" altLang="zh-CN"/>
          </a:p>
          <a:p>
            <a:r>
              <a:rPr lang="zh-CN" altLang="en-US"/>
              <a:t>界面：高保真原型的控件库</a:t>
            </a:r>
            <a:endParaRPr lang="en-US" altLang="zh-CN"/>
          </a:p>
          <a:p>
            <a:r>
              <a:rPr lang="zh-CN" altLang="en-US"/>
              <a:t>上瘾：星巴克</a:t>
            </a:r>
            <a:r>
              <a:rPr lang="en-US" altLang="zh-CN"/>
              <a:t>-</a:t>
            </a:r>
            <a:r>
              <a:rPr lang="zh-CN" altLang="en-US"/>
              <a:t>标准化体验框架</a:t>
            </a:r>
            <a:endParaRPr lang="en-US" altLang="zh-CN"/>
          </a:p>
          <a:p>
            <a:r>
              <a:rPr lang="zh-CN" altLang="en-US"/>
              <a:t>沉浸感（猜你喜欢）、推荐与凑单、促销与抽奖、立即购买</a:t>
            </a:r>
            <a:r>
              <a:rPr lang="en-US" altLang="zh-CN"/>
              <a:t>/</a:t>
            </a:r>
            <a:r>
              <a:rPr lang="zh-CN" altLang="en-US"/>
              <a:t>加入购物车、新手专属与老客户推荐</a:t>
            </a:r>
          </a:p>
        </p:txBody>
      </p:sp>
      <p:sp>
        <p:nvSpPr>
          <p:cNvPr id="15364" name="灯片编号占位符 3">
            <a:extLst>
              <a:ext uri="{FF2B5EF4-FFF2-40B4-BE49-F238E27FC236}">
                <a16:creationId xmlns:a16="http://schemas.microsoft.com/office/drawing/2014/main" id="{AF3C4B97-9A66-8B67-7D7F-9559DBDECF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E59AC3EE-C21C-4CFC-9A33-A3AE625FF8F2}" type="slidenum">
              <a:rPr lang="zh-CN" altLang="en-US" b="0" smtClean="0">
                <a:solidFill>
                  <a:srgbClr val="000000"/>
                </a:solidFill>
                <a:ea typeface="华文新魏" panose="02010800040101010101" pitchFamily="2" charset="-122"/>
              </a:rPr>
              <a:pPr/>
              <a:t>197</a:t>
            </a:fld>
            <a:endParaRPr lang="zh-CN" altLang="en-US" b="0">
              <a:solidFill>
                <a:srgbClr val="000000"/>
              </a:solidFill>
              <a:ea typeface="华文新魏" panose="0201080004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E5108F1D-DE91-AD06-9F9F-53919F6F4FF3}"/>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70B07AF1-88A3-B040-28C7-3450AF0F8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a:extLst>
              <a:ext uri="{FF2B5EF4-FFF2-40B4-BE49-F238E27FC236}">
                <a16:creationId xmlns:a16="http://schemas.microsoft.com/office/drawing/2014/main" id="{EA674E82-C228-484A-16EC-2BE654F768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6F93B2-14AD-46FC-953C-EDA7031651A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华文新魏" panose="0201080004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华文新魏" panose="0201080004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5597BBE4-EF35-85D3-6F6B-2DFD85B8BB7E}"/>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44F26CCF-3F3C-AED8-087D-126E2620E1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Story Card</a:t>
            </a:r>
            <a:r>
              <a:rPr lang="zh-CN" altLang="en-US"/>
              <a:t>：作为，我能，以便，工作量，优先级</a:t>
            </a:r>
          </a:p>
          <a:p>
            <a:endParaRPr lang="zh-CN" altLang="en-US"/>
          </a:p>
        </p:txBody>
      </p:sp>
      <p:sp>
        <p:nvSpPr>
          <p:cNvPr id="19460" name="灯片编号占位符 3">
            <a:extLst>
              <a:ext uri="{FF2B5EF4-FFF2-40B4-BE49-F238E27FC236}">
                <a16:creationId xmlns:a16="http://schemas.microsoft.com/office/drawing/2014/main" id="{5A087E3C-7570-9FA5-1E54-33C6D32519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7E566668-CC80-4A59-926E-041F9097D488}" type="slidenum">
              <a:rPr lang="zh-CN" altLang="en-US" b="0" smtClean="0">
                <a:solidFill>
                  <a:srgbClr val="000000"/>
                </a:solidFill>
                <a:ea typeface="华文新魏" panose="02010800040101010101" pitchFamily="2" charset="-122"/>
              </a:rPr>
              <a:pPr/>
              <a:t>199</a:t>
            </a:fld>
            <a:endParaRPr lang="zh-CN" altLang="en-US" b="0">
              <a:solidFill>
                <a:srgbClr val="000000"/>
              </a:solidFill>
              <a:ea typeface="华文新魏" panose="0201080004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2" name="灯片编号占位符 5">
            <a:extLst>
              <a:ext uri="{FF2B5EF4-FFF2-40B4-BE49-F238E27FC236}">
                <a16:creationId xmlns:a16="http://schemas.microsoft.com/office/drawing/2014/main" id="{C12B7997-D48A-8120-1280-B710C6274B2C}"/>
              </a:ext>
            </a:extLst>
          </p:cNvPr>
          <p:cNvSpPr>
            <a:spLocks noGrp="1"/>
          </p:cNvSpPr>
          <p:nvPr>
            <p:ph type="sldNum" sz="quarter" idx="10"/>
          </p:nvPr>
        </p:nvSpPr>
        <p:spPr/>
        <p:txBody>
          <a:bodyPr/>
          <a:lstStyle>
            <a:lvl1pPr>
              <a:defRPr/>
            </a:lvl1pPr>
          </a:lstStyle>
          <a:p>
            <a:pPr>
              <a:defRPr/>
            </a:pPr>
            <a:fld id="{E18C617E-308E-4200-AE09-FC57B0EF7455}" type="slidenum">
              <a:rPr lang="zh-CN" altLang="en-US"/>
              <a:pPr>
                <a:defRPr/>
              </a:pPr>
              <a:t>‹#›</a:t>
            </a:fld>
            <a:endParaRPr lang="zh-CN" altLang="en-US"/>
          </a:p>
        </p:txBody>
      </p:sp>
    </p:spTree>
    <p:extLst>
      <p:ext uri="{BB962C8B-B14F-4D97-AF65-F5344CB8AC3E}">
        <p14:creationId xmlns:p14="http://schemas.microsoft.com/office/powerpoint/2010/main" val="219282466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4E80CCA3-DD71-59D9-7A29-9C7253D00350}"/>
              </a:ext>
            </a:extLst>
          </p:cNvPr>
          <p:cNvSpPr>
            <a:spLocks noGrp="1"/>
          </p:cNvSpPr>
          <p:nvPr>
            <p:ph type="sldNum" sz="quarter" idx="10"/>
          </p:nvPr>
        </p:nvSpPr>
        <p:spPr/>
        <p:txBody>
          <a:bodyPr/>
          <a:lstStyle>
            <a:lvl1pPr>
              <a:defRPr/>
            </a:lvl1pPr>
          </a:lstStyle>
          <a:p>
            <a:pPr>
              <a:defRPr/>
            </a:pPr>
            <a:fld id="{4AA42E95-6A62-41EA-BD78-82FB767A3038}" type="slidenum">
              <a:rPr lang="zh-CN" altLang="en-US"/>
              <a:pPr>
                <a:defRPr/>
              </a:pPr>
              <a:t>‹#›</a:t>
            </a:fld>
            <a:endParaRPr lang="zh-CN" altLang="en-US"/>
          </a:p>
        </p:txBody>
      </p:sp>
    </p:spTree>
    <p:extLst>
      <p:ext uri="{BB962C8B-B14F-4D97-AF65-F5344CB8AC3E}">
        <p14:creationId xmlns:p14="http://schemas.microsoft.com/office/powerpoint/2010/main" val="216982098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3F7C3A-C991-809B-6D73-8900B1F6E61D}"/>
              </a:ext>
            </a:extLst>
          </p:cNvPr>
          <p:cNvSpPr>
            <a:spLocks noGrp="1"/>
          </p:cNvSpPr>
          <p:nvPr>
            <p:ph type="sldNum" sz="quarter" idx="10"/>
          </p:nvPr>
        </p:nvSpPr>
        <p:spPr/>
        <p:txBody>
          <a:bodyPr/>
          <a:lstStyle>
            <a:lvl1pPr>
              <a:defRPr/>
            </a:lvl1pPr>
          </a:lstStyle>
          <a:p>
            <a:pPr>
              <a:defRPr/>
            </a:pPr>
            <a:fld id="{70B84EC7-CA8B-4DAD-ABD5-20FE05F6990E}" type="slidenum">
              <a:rPr lang="zh-CN" altLang="en-US"/>
              <a:pPr>
                <a:defRPr/>
              </a:pPr>
              <a:t>‹#›</a:t>
            </a:fld>
            <a:endParaRPr lang="zh-CN" altLang="en-US"/>
          </a:p>
        </p:txBody>
      </p:sp>
    </p:spTree>
    <p:extLst>
      <p:ext uri="{BB962C8B-B14F-4D97-AF65-F5344CB8AC3E}">
        <p14:creationId xmlns:p14="http://schemas.microsoft.com/office/powerpoint/2010/main" val="286302541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CBF743C3-B196-AC6A-C96E-44CE9764B1C8}"/>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07E37D24-DF2A-E561-5E5E-1E95F891D819}"/>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4301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E2671CD7-9776-0F56-EB8E-996BCACA18EA}"/>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947F585-DA9E-796F-5624-0095D9A68B62}"/>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7D1818-588B-EEB7-83A9-5AA60DAFAA99}"/>
              </a:ext>
            </a:extLst>
          </p:cNvPr>
          <p:cNvSpPr>
            <a:spLocks noGrp="1" noChangeArrowheads="1"/>
          </p:cNvSpPr>
          <p:nvPr>
            <p:ph type="sldNum" sz="quarter" idx="12"/>
          </p:nvPr>
        </p:nvSpPr>
        <p:spPr/>
        <p:txBody>
          <a:bodyPr/>
          <a:lstStyle>
            <a:lvl1pPr>
              <a:defRPr smtClean="0"/>
            </a:lvl1pPr>
          </a:lstStyle>
          <a:p>
            <a:pPr>
              <a:defRPr/>
            </a:pPr>
            <a:fld id="{1026C296-132E-469F-A5FD-82F9C32BCA2B}" type="slidenum">
              <a:rPr lang="en-US" altLang="zh-CN"/>
              <a:pPr>
                <a:defRPr/>
              </a:pPr>
              <a:t>‹#›</a:t>
            </a:fld>
            <a:endParaRPr lang="en-US" altLang="zh-CN"/>
          </a:p>
        </p:txBody>
      </p:sp>
    </p:spTree>
    <p:extLst>
      <p:ext uri="{BB962C8B-B14F-4D97-AF65-F5344CB8AC3E}">
        <p14:creationId xmlns:p14="http://schemas.microsoft.com/office/powerpoint/2010/main" val="3302143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703FEE6-4F44-0356-80C2-EC269E43A0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4218A6A-6EA6-8A9E-8C10-BB04A93EE4F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B5E76FE-9DBD-8346-98E3-2F0801914612}"/>
              </a:ext>
            </a:extLst>
          </p:cNvPr>
          <p:cNvSpPr>
            <a:spLocks noGrp="1" noChangeArrowheads="1"/>
          </p:cNvSpPr>
          <p:nvPr>
            <p:ph type="sldNum" sz="quarter" idx="12"/>
          </p:nvPr>
        </p:nvSpPr>
        <p:spPr>
          <a:ln/>
        </p:spPr>
        <p:txBody>
          <a:bodyPr/>
          <a:lstStyle>
            <a:lvl1pPr>
              <a:defRPr/>
            </a:lvl1pPr>
          </a:lstStyle>
          <a:p>
            <a:pPr>
              <a:defRPr/>
            </a:pPr>
            <a:fld id="{15F01001-7082-4B20-977D-8410A325E901}" type="slidenum">
              <a:rPr lang="en-US" altLang="zh-CN"/>
              <a:pPr>
                <a:defRPr/>
              </a:pPr>
              <a:t>‹#›</a:t>
            </a:fld>
            <a:endParaRPr lang="en-US" altLang="zh-CN"/>
          </a:p>
        </p:txBody>
      </p:sp>
    </p:spTree>
    <p:extLst>
      <p:ext uri="{BB962C8B-B14F-4D97-AF65-F5344CB8AC3E}">
        <p14:creationId xmlns:p14="http://schemas.microsoft.com/office/powerpoint/2010/main" val="308792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974B805-A1D8-5D47-6408-4818F0D589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A408615-B296-C816-AB7E-14B60A3BB0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2FE9B1-8088-E846-472D-360D96E4DCEF}"/>
              </a:ext>
            </a:extLst>
          </p:cNvPr>
          <p:cNvSpPr>
            <a:spLocks noGrp="1" noChangeArrowheads="1"/>
          </p:cNvSpPr>
          <p:nvPr>
            <p:ph type="sldNum" sz="quarter" idx="12"/>
          </p:nvPr>
        </p:nvSpPr>
        <p:spPr>
          <a:ln/>
        </p:spPr>
        <p:txBody>
          <a:bodyPr/>
          <a:lstStyle>
            <a:lvl1pPr>
              <a:defRPr/>
            </a:lvl1pPr>
          </a:lstStyle>
          <a:p>
            <a:pPr>
              <a:defRPr/>
            </a:pPr>
            <a:fld id="{CC77D7F3-96C5-4F57-9EC8-72F47E3896FC}" type="slidenum">
              <a:rPr lang="en-US" altLang="zh-CN"/>
              <a:pPr>
                <a:defRPr/>
              </a:pPr>
              <a:t>‹#›</a:t>
            </a:fld>
            <a:endParaRPr lang="en-US" altLang="zh-CN"/>
          </a:p>
        </p:txBody>
      </p:sp>
    </p:spTree>
    <p:extLst>
      <p:ext uri="{BB962C8B-B14F-4D97-AF65-F5344CB8AC3E}">
        <p14:creationId xmlns:p14="http://schemas.microsoft.com/office/powerpoint/2010/main" val="302150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45A8EE2-34D9-9431-62A3-F68B39E221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A854DCC-943D-AF71-D29C-089E179549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8287E19-1DED-404E-9FA7-BD18DDA4D736}"/>
              </a:ext>
            </a:extLst>
          </p:cNvPr>
          <p:cNvSpPr>
            <a:spLocks noGrp="1" noChangeArrowheads="1"/>
          </p:cNvSpPr>
          <p:nvPr>
            <p:ph type="sldNum" sz="quarter" idx="12"/>
          </p:nvPr>
        </p:nvSpPr>
        <p:spPr>
          <a:ln/>
        </p:spPr>
        <p:txBody>
          <a:bodyPr/>
          <a:lstStyle>
            <a:lvl1pPr>
              <a:defRPr/>
            </a:lvl1pPr>
          </a:lstStyle>
          <a:p>
            <a:pPr>
              <a:defRPr/>
            </a:pPr>
            <a:fld id="{A72518DC-EDCE-4388-A899-528A435042B0}" type="slidenum">
              <a:rPr lang="en-US" altLang="zh-CN"/>
              <a:pPr>
                <a:defRPr/>
              </a:pPr>
              <a:t>‹#›</a:t>
            </a:fld>
            <a:endParaRPr lang="en-US" altLang="zh-CN"/>
          </a:p>
        </p:txBody>
      </p:sp>
    </p:spTree>
    <p:extLst>
      <p:ext uri="{BB962C8B-B14F-4D97-AF65-F5344CB8AC3E}">
        <p14:creationId xmlns:p14="http://schemas.microsoft.com/office/powerpoint/2010/main" val="2878993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080DB6E-4A45-E083-6D33-35644A0531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DE416CE-545E-CA95-0A62-812CD1A841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5ABE5B48-B9DC-5796-56BC-38960BC50466}"/>
              </a:ext>
            </a:extLst>
          </p:cNvPr>
          <p:cNvSpPr>
            <a:spLocks noGrp="1" noChangeArrowheads="1"/>
          </p:cNvSpPr>
          <p:nvPr>
            <p:ph type="sldNum" sz="quarter" idx="12"/>
          </p:nvPr>
        </p:nvSpPr>
        <p:spPr>
          <a:ln/>
        </p:spPr>
        <p:txBody>
          <a:bodyPr/>
          <a:lstStyle>
            <a:lvl1pPr>
              <a:defRPr/>
            </a:lvl1pPr>
          </a:lstStyle>
          <a:p>
            <a:pPr>
              <a:defRPr/>
            </a:pPr>
            <a:fld id="{B40CB8CD-D5B6-425B-BC8E-0CADE8C05FEB}" type="slidenum">
              <a:rPr lang="en-US" altLang="zh-CN"/>
              <a:pPr>
                <a:defRPr/>
              </a:pPr>
              <a:t>‹#›</a:t>
            </a:fld>
            <a:endParaRPr lang="en-US" altLang="zh-CN"/>
          </a:p>
        </p:txBody>
      </p:sp>
    </p:spTree>
    <p:extLst>
      <p:ext uri="{BB962C8B-B14F-4D97-AF65-F5344CB8AC3E}">
        <p14:creationId xmlns:p14="http://schemas.microsoft.com/office/powerpoint/2010/main" val="3500952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5875EA0-F586-C2B8-3BD1-4059FA3086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1320753-F738-E2B0-101F-294020CF5C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7559387-6E36-B6D8-CD6B-0A4DBFADED17}"/>
              </a:ext>
            </a:extLst>
          </p:cNvPr>
          <p:cNvSpPr>
            <a:spLocks noGrp="1" noChangeArrowheads="1"/>
          </p:cNvSpPr>
          <p:nvPr>
            <p:ph type="sldNum" sz="quarter" idx="12"/>
          </p:nvPr>
        </p:nvSpPr>
        <p:spPr>
          <a:ln/>
        </p:spPr>
        <p:txBody>
          <a:bodyPr/>
          <a:lstStyle>
            <a:lvl1pPr>
              <a:defRPr/>
            </a:lvl1pPr>
          </a:lstStyle>
          <a:p>
            <a:pPr>
              <a:defRPr/>
            </a:pPr>
            <a:fld id="{0B71C04C-A84F-4784-9436-4649E086E545}" type="slidenum">
              <a:rPr lang="en-US" altLang="zh-CN"/>
              <a:pPr>
                <a:defRPr/>
              </a:pPr>
              <a:t>‹#›</a:t>
            </a:fld>
            <a:endParaRPr lang="en-US" altLang="zh-CN"/>
          </a:p>
        </p:txBody>
      </p:sp>
    </p:spTree>
    <p:extLst>
      <p:ext uri="{BB962C8B-B14F-4D97-AF65-F5344CB8AC3E}">
        <p14:creationId xmlns:p14="http://schemas.microsoft.com/office/powerpoint/2010/main" val="3460661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E19822B-A4F5-37CD-C9BC-AE4D601F9C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8517E80-1BED-8461-C1E5-69BCDB917B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67A25B0-6334-5387-B0CC-0CA95230A040}"/>
              </a:ext>
            </a:extLst>
          </p:cNvPr>
          <p:cNvSpPr>
            <a:spLocks noGrp="1" noChangeArrowheads="1"/>
          </p:cNvSpPr>
          <p:nvPr>
            <p:ph type="sldNum" sz="quarter" idx="12"/>
          </p:nvPr>
        </p:nvSpPr>
        <p:spPr>
          <a:ln/>
        </p:spPr>
        <p:txBody>
          <a:bodyPr/>
          <a:lstStyle>
            <a:lvl1pPr>
              <a:defRPr/>
            </a:lvl1pPr>
          </a:lstStyle>
          <a:p>
            <a:pPr>
              <a:defRPr/>
            </a:pPr>
            <a:fld id="{3856DB64-AFF6-433B-8FEF-9C6045802C4A}" type="slidenum">
              <a:rPr lang="en-US" altLang="zh-CN"/>
              <a:pPr>
                <a:defRPr/>
              </a:pPr>
              <a:t>‹#›</a:t>
            </a:fld>
            <a:endParaRPr lang="en-US" altLang="zh-CN"/>
          </a:p>
        </p:txBody>
      </p:sp>
    </p:spTree>
    <p:extLst>
      <p:ext uri="{BB962C8B-B14F-4D97-AF65-F5344CB8AC3E}">
        <p14:creationId xmlns:p14="http://schemas.microsoft.com/office/powerpoint/2010/main" val="393726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47B169F-40D5-4FD1-3AEE-E91520BEE5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30A19F-A92B-8DD2-27BB-FF06ED2E35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F29E3DE-BCEA-9A18-C3BA-8779178223B0}"/>
              </a:ext>
            </a:extLst>
          </p:cNvPr>
          <p:cNvSpPr>
            <a:spLocks noGrp="1" noChangeArrowheads="1"/>
          </p:cNvSpPr>
          <p:nvPr>
            <p:ph type="sldNum" sz="quarter" idx="12"/>
          </p:nvPr>
        </p:nvSpPr>
        <p:spPr>
          <a:ln/>
        </p:spPr>
        <p:txBody>
          <a:bodyPr/>
          <a:lstStyle>
            <a:lvl1pPr>
              <a:defRPr/>
            </a:lvl1pPr>
          </a:lstStyle>
          <a:p>
            <a:pPr>
              <a:defRPr/>
            </a:pPr>
            <a:fld id="{99683F02-037E-4190-B2FE-FCAE6AC164E0}" type="slidenum">
              <a:rPr lang="en-US" altLang="zh-CN"/>
              <a:pPr>
                <a:defRPr/>
              </a:pPr>
              <a:t>‹#›</a:t>
            </a:fld>
            <a:endParaRPr lang="en-US" altLang="zh-CN"/>
          </a:p>
        </p:txBody>
      </p:sp>
    </p:spTree>
    <p:extLst>
      <p:ext uri="{BB962C8B-B14F-4D97-AF65-F5344CB8AC3E}">
        <p14:creationId xmlns:p14="http://schemas.microsoft.com/office/powerpoint/2010/main" val="152388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B0B41EC2-8E16-413C-5AF6-FC7827EF2DE8}"/>
              </a:ext>
            </a:extLst>
          </p:cNvPr>
          <p:cNvSpPr>
            <a:spLocks noGrp="1"/>
          </p:cNvSpPr>
          <p:nvPr>
            <p:ph type="sldNum" sz="quarter" idx="10"/>
          </p:nvPr>
        </p:nvSpPr>
        <p:spPr/>
        <p:txBody>
          <a:bodyPr/>
          <a:lstStyle>
            <a:lvl1pPr>
              <a:defRPr/>
            </a:lvl1pPr>
          </a:lstStyle>
          <a:p>
            <a:pPr>
              <a:defRPr/>
            </a:pPr>
            <a:fld id="{FDBD04D9-2D3E-4372-A45B-632492FD2CAB}" type="slidenum">
              <a:rPr lang="zh-CN" altLang="en-US"/>
              <a:pPr>
                <a:defRPr/>
              </a:pPr>
              <a:t>‹#›</a:t>
            </a:fld>
            <a:endParaRPr lang="zh-CN" altLang="en-US"/>
          </a:p>
        </p:txBody>
      </p:sp>
    </p:spTree>
    <p:extLst>
      <p:ext uri="{BB962C8B-B14F-4D97-AF65-F5344CB8AC3E}">
        <p14:creationId xmlns:p14="http://schemas.microsoft.com/office/powerpoint/2010/main" val="957944535"/>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F727E54-BA46-2639-3760-34E2E4B74A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56A7B6-9706-3911-16B3-62BC472018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76F437D-468E-34F2-49A3-959419602344}"/>
              </a:ext>
            </a:extLst>
          </p:cNvPr>
          <p:cNvSpPr>
            <a:spLocks noGrp="1" noChangeArrowheads="1"/>
          </p:cNvSpPr>
          <p:nvPr>
            <p:ph type="sldNum" sz="quarter" idx="12"/>
          </p:nvPr>
        </p:nvSpPr>
        <p:spPr>
          <a:ln/>
        </p:spPr>
        <p:txBody>
          <a:bodyPr/>
          <a:lstStyle>
            <a:lvl1pPr>
              <a:defRPr/>
            </a:lvl1pPr>
          </a:lstStyle>
          <a:p>
            <a:pPr>
              <a:defRPr/>
            </a:pPr>
            <a:fld id="{C778D126-EA92-4D2D-A45B-A7F8EEE1ADBA}" type="slidenum">
              <a:rPr lang="en-US" altLang="zh-CN"/>
              <a:pPr>
                <a:defRPr/>
              </a:pPr>
              <a:t>‹#›</a:t>
            </a:fld>
            <a:endParaRPr lang="en-US" altLang="zh-CN"/>
          </a:p>
        </p:txBody>
      </p:sp>
    </p:spTree>
    <p:extLst>
      <p:ext uri="{BB962C8B-B14F-4D97-AF65-F5344CB8AC3E}">
        <p14:creationId xmlns:p14="http://schemas.microsoft.com/office/powerpoint/2010/main" val="3099887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0B4098-2FD0-6E18-45C9-B00BB86787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4821C07-A701-BB19-3811-548DB6D4379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CCC647-1226-F933-3ED3-228A36944B53}"/>
              </a:ext>
            </a:extLst>
          </p:cNvPr>
          <p:cNvSpPr>
            <a:spLocks noGrp="1" noChangeArrowheads="1"/>
          </p:cNvSpPr>
          <p:nvPr>
            <p:ph type="sldNum" sz="quarter" idx="12"/>
          </p:nvPr>
        </p:nvSpPr>
        <p:spPr>
          <a:ln/>
        </p:spPr>
        <p:txBody>
          <a:bodyPr/>
          <a:lstStyle>
            <a:lvl1pPr>
              <a:defRPr/>
            </a:lvl1pPr>
          </a:lstStyle>
          <a:p>
            <a:pPr>
              <a:defRPr/>
            </a:pPr>
            <a:fld id="{DB9371D1-E012-4E5D-AF41-8D89D865D50C}" type="slidenum">
              <a:rPr lang="en-US" altLang="zh-CN"/>
              <a:pPr>
                <a:defRPr/>
              </a:pPr>
              <a:t>‹#›</a:t>
            </a:fld>
            <a:endParaRPr lang="en-US" altLang="zh-CN"/>
          </a:p>
        </p:txBody>
      </p:sp>
    </p:spTree>
    <p:extLst>
      <p:ext uri="{BB962C8B-B14F-4D97-AF65-F5344CB8AC3E}">
        <p14:creationId xmlns:p14="http://schemas.microsoft.com/office/powerpoint/2010/main" val="2052526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1F80588-CFC2-1A7E-9360-ADA152ECDC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0B245DF-2085-35E7-3B5D-37AC987B52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161A8E2-EF7C-2413-D61D-7D9B75160A57}"/>
              </a:ext>
            </a:extLst>
          </p:cNvPr>
          <p:cNvSpPr>
            <a:spLocks noGrp="1" noChangeArrowheads="1"/>
          </p:cNvSpPr>
          <p:nvPr>
            <p:ph type="sldNum" sz="quarter" idx="12"/>
          </p:nvPr>
        </p:nvSpPr>
        <p:spPr>
          <a:ln/>
        </p:spPr>
        <p:txBody>
          <a:bodyPr/>
          <a:lstStyle>
            <a:lvl1pPr>
              <a:defRPr/>
            </a:lvl1pPr>
          </a:lstStyle>
          <a:p>
            <a:pPr>
              <a:defRPr/>
            </a:pPr>
            <a:fld id="{56CAAFEA-3EC6-456E-A383-30C7DA7D93AC}" type="slidenum">
              <a:rPr lang="en-US" altLang="zh-CN"/>
              <a:pPr>
                <a:defRPr/>
              </a:pPr>
              <a:t>‹#›</a:t>
            </a:fld>
            <a:endParaRPr lang="en-US" altLang="zh-CN"/>
          </a:p>
        </p:txBody>
      </p:sp>
    </p:spTree>
    <p:extLst>
      <p:ext uri="{BB962C8B-B14F-4D97-AF65-F5344CB8AC3E}">
        <p14:creationId xmlns:p14="http://schemas.microsoft.com/office/powerpoint/2010/main" val="998118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06C93B-83AF-8633-DBE6-6ED001644A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BE326A7-8EEA-2113-20CE-26348D8A86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E2237AB-6077-CFFC-559D-1DEAA44D7F9D}"/>
              </a:ext>
            </a:extLst>
          </p:cNvPr>
          <p:cNvSpPr>
            <a:spLocks noGrp="1" noChangeArrowheads="1"/>
          </p:cNvSpPr>
          <p:nvPr>
            <p:ph type="sldNum" sz="quarter" idx="12"/>
          </p:nvPr>
        </p:nvSpPr>
        <p:spPr>
          <a:ln/>
        </p:spPr>
        <p:txBody>
          <a:bodyPr/>
          <a:lstStyle>
            <a:lvl1pPr>
              <a:defRPr/>
            </a:lvl1pPr>
          </a:lstStyle>
          <a:p>
            <a:pPr>
              <a:defRPr/>
            </a:pPr>
            <a:fld id="{069A496F-B317-48B4-A575-5161ADDC7D36}" type="slidenum">
              <a:rPr lang="en-US" altLang="zh-CN"/>
              <a:pPr>
                <a:defRPr/>
              </a:pPr>
              <a:t>‹#›</a:t>
            </a:fld>
            <a:endParaRPr lang="en-US" altLang="zh-CN"/>
          </a:p>
        </p:txBody>
      </p:sp>
    </p:spTree>
    <p:extLst>
      <p:ext uri="{BB962C8B-B14F-4D97-AF65-F5344CB8AC3E}">
        <p14:creationId xmlns:p14="http://schemas.microsoft.com/office/powerpoint/2010/main" val="621714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E274CED1-5ED9-CF0A-8A2B-2E35A79463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E3E0589-4FE5-0261-CF0E-E919DE04F1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8092450-3D06-1F76-F205-B3B841E8A92C}"/>
              </a:ext>
            </a:extLst>
          </p:cNvPr>
          <p:cNvSpPr>
            <a:spLocks noGrp="1" noChangeArrowheads="1"/>
          </p:cNvSpPr>
          <p:nvPr>
            <p:ph type="sldNum" sz="quarter" idx="12"/>
          </p:nvPr>
        </p:nvSpPr>
        <p:spPr>
          <a:ln/>
        </p:spPr>
        <p:txBody>
          <a:bodyPr/>
          <a:lstStyle>
            <a:lvl1pPr>
              <a:defRPr/>
            </a:lvl1pPr>
          </a:lstStyle>
          <a:p>
            <a:pPr>
              <a:defRPr/>
            </a:pPr>
            <a:fld id="{D5911BA0-42C1-4FEE-82D3-25C4F20B13D9}" type="slidenum">
              <a:rPr lang="en-US" altLang="zh-CN"/>
              <a:pPr>
                <a:defRPr/>
              </a:pPr>
              <a:t>‹#›</a:t>
            </a:fld>
            <a:endParaRPr lang="en-US" altLang="zh-CN"/>
          </a:p>
        </p:txBody>
      </p:sp>
    </p:spTree>
    <p:extLst>
      <p:ext uri="{BB962C8B-B14F-4D97-AF65-F5344CB8AC3E}">
        <p14:creationId xmlns:p14="http://schemas.microsoft.com/office/powerpoint/2010/main" val="3074367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2" name="灯片编号占位符 5">
            <a:extLst>
              <a:ext uri="{FF2B5EF4-FFF2-40B4-BE49-F238E27FC236}">
                <a16:creationId xmlns:a16="http://schemas.microsoft.com/office/drawing/2014/main" id="{ECE9557D-604C-844E-82C3-C5EBE88AFA02}"/>
              </a:ext>
            </a:extLst>
          </p:cNvPr>
          <p:cNvSpPr>
            <a:spLocks noGrp="1"/>
          </p:cNvSpPr>
          <p:nvPr>
            <p:ph type="sldNum" sz="quarter" idx="10"/>
          </p:nvPr>
        </p:nvSpPr>
        <p:spPr/>
        <p:txBody>
          <a:bodyPr/>
          <a:lstStyle>
            <a:lvl1pPr>
              <a:defRPr/>
            </a:lvl1pPr>
          </a:lstStyle>
          <a:p>
            <a:pPr>
              <a:defRPr/>
            </a:pPr>
            <a:fld id="{65F5E037-FB9C-486E-9482-79AD9E5E4C97}" type="slidenum">
              <a:rPr lang="zh-CN" altLang="en-US"/>
              <a:pPr>
                <a:defRPr/>
              </a:pPr>
              <a:t>‹#›</a:t>
            </a:fld>
            <a:endParaRPr lang="zh-CN" altLang="en-US"/>
          </a:p>
        </p:txBody>
      </p:sp>
    </p:spTree>
    <p:extLst>
      <p:ext uri="{BB962C8B-B14F-4D97-AF65-F5344CB8AC3E}">
        <p14:creationId xmlns:p14="http://schemas.microsoft.com/office/powerpoint/2010/main" val="884162226"/>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93108C3-96AC-0CC8-D992-D4D65FF2808B}"/>
              </a:ext>
            </a:extLst>
          </p:cNvPr>
          <p:cNvSpPr>
            <a:spLocks noGrp="1"/>
          </p:cNvSpPr>
          <p:nvPr>
            <p:ph type="sldNum" sz="quarter" idx="10"/>
          </p:nvPr>
        </p:nvSpPr>
        <p:spPr/>
        <p:txBody>
          <a:bodyPr/>
          <a:lstStyle>
            <a:lvl1pPr>
              <a:defRPr/>
            </a:lvl1pPr>
          </a:lstStyle>
          <a:p>
            <a:pPr>
              <a:defRPr/>
            </a:pPr>
            <a:fld id="{41A3D859-5BFA-4D5C-9693-2721ECECCEF2}" type="slidenum">
              <a:rPr lang="zh-CN" altLang="en-US"/>
              <a:pPr>
                <a:defRPr/>
              </a:pPr>
              <a:t>‹#›</a:t>
            </a:fld>
            <a:endParaRPr lang="zh-CN" altLang="en-US"/>
          </a:p>
        </p:txBody>
      </p:sp>
    </p:spTree>
    <p:extLst>
      <p:ext uri="{BB962C8B-B14F-4D97-AF65-F5344CB8AC3E}">
        <p14:creationId xmlns:p14="http://schemas.microsoft.com/office/powerpoint/2010/main" val="136097972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813A99F4-8B11-ABE8-2D95-99E8BB416285}"/>
              </a:ext>
            </a:extLst>
          </p:cNvPr>
          <p:cNvSpPr>
            <a:spLocks noGrp="1"/>
          </p:cNvSpPr>
          <p:nvPr>
            <p:ph type="sldNum" sz="quarter" idx="10"/>
          </p:nvPr>
        </p:nvSpPr>
        <p:spPr/>
        <p:txBody>
          <a:bodyPr/>
          <a:lstStyle>
            <a:lvl1pPr>
              <a:defRPr/>
            </a:lvl1pPr>
          </a:lstStyle>
          <a:p>
            <a:pPr>
              <a:defRPr/>
            </a:pPr>
            <a:fld id="{F8E6F400-493D-4227-8A0F-9D1577364EA9}" type="slidenum">
              <a:rPr lang="zh-CN" altLang="en-US"/>
              <a:pPr>
                <a:defRPr/>
              </a:pPr>
              <a:t>‹#›</a:t>
            </a:fld>
            <a:endParaRPr lang="zh-CN" altLang="en-US"/>
          </a:p>
        </p:txBody>
      </p:sp>
    </p:spTree>
    <p:extLst>
      <p:ext uri="{BB962C8B-B14F-4D97-AF65-F5344CB8AC3E}">
        <p14:creationId xmlns:p14="http://schemas.microsoft.com/office/powerpoint/2010/main" val="351390111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0AEC6D66-CE97-BEE1-361E-2AD97CB87F62}"/>
              </a:ext>
            </a:extLst>
          </p:cNvPr>
          <p:cNvSpPr>
            <a:spLocks noGrp="1"/>
          </p:cNvSpPr>
          <p:nvPr>
            <p:ph type="sldNum" sz="quarter" idx="10"/>
          </p:nvPr>
        </p:nvSpPr>
        <p:spPr/>
        <p:txBody>
          <a:bodyPr/>
          <a:lstStyle>
            <a:lvl1pPr>
              <a:defRPr/>
            </a:lvl1pPr>
          </a:lstStyle>
          <a:p>
            <a:pPr>
              <a:defRPr/>
            </a:pPr>
            <a:fld id="{0EE83630-9150-4B01-A01D-47B2998AD92D}" type="slidenum">
              <a:rPr lang="zh-CN" altLang="en-US"/>
              <a:pPr>
                <a:defRPr/>
              </a:pPr>
              <a:t>‹#›</a:t>
            </a:fld>
            <a:endParaRPr lang="zh-CN" altLang="en-US"/>
          </a:p>
        </p:txBody>
      </p:sp>
    </p:spTree>
    <p:extLst>
      <p:ext uri="{BB962C8B-B14F-4D97-AF65-F5344CB8AC3E}">
        <p14:creationId xmlns:p14="http://schemas.microsoft.com/office/powerpoint/2010/main" val="3791185627"/>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B753811D-1B79-0852-6DD8-E87FAAC30A93}"/>
              </a:ext>
            </a:extLst>
          </p:cNvPr>
          <p:cNvSpPr>
            <a:spLocks noGrp="1"/>
          </p:cNvSpPr>
          <p:nvPr>
            <p:ph type="sldNum" sz="quarter" idx="10"/>
          </p:nvPr>
        </p:nvSpPr>
        <p:spPr/>
        <p:txBody>
          <a:bodyPr/>
          <a:lstStyle>
            <a:lvl1pPr>
              <a:defRPr/>
            </a:lvl1pPr>
          </a:lstStyle>
          <a:p>
            <a:pPr>
              <a:defRPr/>
            </a:pPr>
            <a:fld id="{26995BA2-0FFD-4808-8758-A2520967ACA1}" type="slidenum">
              <a:rPr lang="zh-CN" altLang="en-US"/>
              <a:pPr>
                <a:defRPr/>
              </a:pPr>
              <a:t>‹#›</a:t>
            </a:fld>
            <a:endParaRPr lang="zh-CN" altLang="en-US"/>
          </a:p>
        </p:txBody>
      </p:sp>
    </p:spTree>
    <p:extLst>
      <p:ext uri="{BB962C8B-B14F-4D97-AF65-F5344CB8AC3E}">
        <p14:creationId xmlns:p14="http://schemas.microsoft.com/office/powerpoint/2010/main" val="30956487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6396FC6B-788C-D36A-43A4-09C6ACB380BE}"/>
              </a:ext>
            </a:extLst>
          </p:cNvPr>
          <p:cNvSpPr>
            <a:spLocks noGrp="1"/>
          </p:cNvSpPr>
          <p:nvPr>
            <p:ph type="sldNum" sz="quarter" idx="10"/>
          </p:nvPr>
        </p:nvSpPr>
        <p:spPr/>
        <p:txBody>
          <a:bodyPr/>
          <a:lstStyle>
            <a:lvl1pPr>
              <a:defRPr/>
            </a:lvl1pPr>
          </a:lstStyle>
          <a:p>
            <a:pPr>
              <a:defRPr/>
            </a:pPr>
            <a:fld id="{945DF143-5095-492D-B55A-1CD8413C545C}" type="slidenum">
              <a:rPr lang="zh-CN" altLang="en-US"/>
              <a:pPr>
                <a:defRPr/>
              </a:pPr>
              <a:t>‹#›</a:t>
            </a:fld>
            <a:endParaRPr lang="zh-CN" altLang="en-US"/>
          </a:p>
        </p:txBody>
      </p:sp>
    </p:spTree>
    <p:extLst>
      <p:ext uri="{BB962C8B-B14F-4D97-AF65-F5344CB8AC3E}">
        <p14:creationId xmlns:p14="http://schemas.microsoft.com/office/powerpoint/2010/main" val="1405916357"/>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721682B5-1D86-4A7D-9C9C-37D141C069BE}"/>
              </a:ext>
            </a:extLst>
          </p:cNvPr>
          <p:cNvSpPr>
            <a:spLocks noGrp="1"/>
          </p:cNvSpPr>
          <p:nvPr>
            <p:ph type="sldNum" sz="quarter" idx="10"/>
          </p:nvPr>
        </p:nvSpPr>
        <p:spPr/>
        <p:txBody>
          <a:bodyPr/>
          <a:lstStyle>
            <a:lvl1pPr>
              <a:defRPr/>
            </a:lvl1pPr>
          </a:lstStyle>
          <a:p>
            <a:pPr>
              <a:defRPr/>
            </a:pPr>
            <a:fld id="{BF9C584A-1F15-402B-A2E1-8E18076EF0DD}" type="slidenum">
              <a:rPr lang="zh-CN" altLang="en-US"/>
              <a:pPr>
                <a:defRPr/>
              </a:pPr>
              <a:t>‹#›</a:t>
            </a:fld>
            <a:endParaRPr lang="zh-CN" altLang="en-US"/>
          </a:p>
        </p:txBody>
      </p:sp>
    </p:spTree>
    <p:extLst>
      <p:ext uri="{BB962C8B-B14F-4D97-AF65-F5344CB8AC3E}">
        <p14:creationId xmlns:p14="http://schemas.microsoft.com/office/powerpoint/2010/main" val="135831571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A93E0170-19B1-05B7-FF38-9247F117E742}"/>
              </a:ext>
            </a:extLst>
          </p:cNvPr>
          <p:cNvSpPr>
            <a:spLocks noGrp="1"/>
          </p:cNvSpPr>
          <p:nvPr>
            <p:ph type="sldNum" sz="quarter" idx="10"/>
          </p:nvPr>
        </p:nvSpPr>
        <p:spPr/>
        <p:txBody>
          <a:bodyPr/>
          <a:lstStyle>
            <a:lvl1pPr>
              <a:defRPr/>
            </a:lvl1pPr>
          </a:lstStyle>
          <a:p>
            <a:pPr>
              <a:defRPr/>
            </a:pPr>
            <a:fld id="{2D5EA259-A98C-4AC7-837A-B2713BD72F21}" type="slidenum">
              <a:rPr lang="zh-CN" altLang="en-US"/>
              <a:pPr>
                <a:defRPr/>
              </a:pPr>
              <a:t>‹#›</a:t>
            </a:fld>
            <a:endParaRPr lang="zh-CN" altLang="en-US"/>
          </a:p>
        </p:txBody>
      </p:sp>
    </p:spTree>
    <p:extLst>
      <p:ext uri="{BB962C8B-B14F-4D97-AF65-F5344CB8AC3E}">
        <p14:creationId xmlns:p14="http://schemas.microsoft.com/office/powerpoint/2010/main" val="99497116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2BFD98CB-D34A-CBB9-84E1-72EFB49DF856}"/>
              </a:ext>
            </a:extLst>
          </p:cNvPr>
          <p:cNvSpPr>
            <a:spLocks noGrp="1"/>
          </p:cNvSpPr>
          <p:nvPr>
            <p:ph type="sldNum" sz="quarter" idx="10"/>
          </p:nvPr>
        </p:nvSpPr>
        <p:spPr/>
        <p:txBody>
          <a:bodyPr/>
          <a:lstStyle>
            <a:lvl1pPr>
              <a:defRPr/>
            </a:lvl1pPr>
          </a:lstStyle>
          <a:p>
            <a:pPr>
              <a:defRPr/>
            </a:pPr>
            <a:fld id="{BBA943A7-7416-4E43-965E-AA1917B1AD8D}" type="slidenum">
              <a:rPr lang="zh-CN" altLang="en-US"/>
              <a:pPr>
                <a:defRPr/>
              </a:pPr>
              <a:t>‹#›</a:t>
            </a:fld>
            <a:endParaRPr lang="zh-CN" altLang="en-US"/>
          </a:p>
        </p:txBody>
      </p:sp>
    </p:spTree>
    <p:extLst>
      <p:ext uri="{BB962C8B-B14F-4D97-AF65-F5344CB8AC3E}">
        <p14:creationId xmlns:p14="http://schemas.microsoft.com/office/powerpoint/2010/main" val="336479775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D107102C-8BCE-844D-F589-89106867B225}"/>
              </a:ext>
            </a:extLst>
          </p:cNvPr>
          <p:cNvSpPr>
            <a:spLocks noGrp="1"/>
          </p:cNvSpPr>
          <p:nvPr>
            <p:ph type="sldNum" sz="quarter" idx="10"/>
          </p:nvPr>
        </p:nvSpPr>
        <p:spPr/>
        <p:txBody>
          <a:bodyPr/>
          <a:lstStyle>
            <a:lvl1pPr>
              <a:defRPr/>
            </a:lvl1pPr>
          </a:lstStyle>
          <a:p>
            <a:pPr>
              <a:defRPr/>
            </a:pPr>
            <a:fld id="{7F1ADAE5-B75C-40CC-B1F0-435FFAD8E773}" type="slidenum">
              <a:rPr lang="zh-CN" altLang="en-US"/>
              <a:pPr>
                <a:defRPr/>
              </a:pPr>
              <a:t>‹#›</a:t>
            </a:fld>
            <a:endParaRPr lang="zh-CN" altLang="en-US"/>
          </a:p>
        </p:txBody>
      </p:sp>
    </p:spTree>
    <p:extLst>
      <p:ext uri="{BB962C8B-B14F-4D97-AF65-F5344CB8AC3E}">
        <p14:creationId xmlns:p14="http://schemas.microsoft.com/office/powerpoint/2010/main" val="604794412"/>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15EFE644-DB1F-C703-7B57-96CBD1B8F0D9}"/>
              </a:ext>
            </a:extLst>
          </p:cNvPr>
          <p:cNvSpPr>
            <a:spLocks noGrp="1"/>
          </p:cNvSpPr>
          <p:nvPr>
            <p:ph type="sldNum" sz="quarter" idx="10"/>
          </p:nvPr>
        </p:nvSpPr>
        <p:spPr/>
        <p:txBody>
          <a:bodyPr/>
          <a:lstStyle>
            <a:lvl1pPr>
              <a:defRPr/>
            </a:lvl1pPr>
          </a:lstStyle>
          <a:p>
            <a:pPr>
              <a:defRPr/>
            </a:pPr>
            <a:fld id="{628AAF67-07CB-4C32-B5F6-60044C8D870B}" type="slidenum">
              <a:rPr lang="zh-CN" altLang="en-US"/>
              <a:pPr>
                <a:defRPr/>
              </a:pPr>
              <a:t>‹#›</a:t>
            </a:fld>
            <a:endParaRPr lang="zh-CN" altLang="en-US"/>
          </a:p>
        </p:txBody>
      </p:sp>
    </p:spTree>
    <p:extLst>
      <p:ext uri="{BB962C8B-B14F-4D97-AF65-F5344CB8AC3E}">
        <p14:creationId xmlns:p14="http://schemas.microsoft.com/office/powerpoint/2010/main" val="147593835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88CFEE5A-CC48-1D09-72BF-04B53C14F414}"/>
              </a:ext>
            </a:extLst>
          </p:cNvPr>
          <p:cNvSpPr>
            <a:spLocks noGrp="1"/>
          </p:cNvSpPr>
          <p:nvPr>
            <p:ph type="sldNum" sz="quarter" idx="10"/>
          </p:nvPr>
        </p:nvSpPr>
        <p:spPr/>
        <p:txBody>
          <a:bodyPr/>
          <a:lstStyle>
            <a:lvl1pPr>
              <a:defRPr/>
            </a:lvl1pPr>
          </a:lstStyle>
          <a:p>
            <a:pPr>
              <a:defRPr/>
            </a:pPr>
            <a:fld id="{06720A13-17E0-4988-9D3B-9E2319D40F83}" type="slidenum">
              <a:rPr lang="zh-CN" altLang="en-US"/>
              <a:pPr>
                <a:defRPr/>
              </a:pPr>
              <a:t>‹#›</a:t>
            </a:fld>
            <a:endParaRPr lang="zh-CN" altLang="en-US"/>
          </a:p>
        </p:txBody>
      </p:sp>
    </p:spTree>
    <p:extLst>
      <p:ext uri="{BB962C8B-B14F-4D97-AF65-F5344CB8AC3E}">
        <p14:creationId xmlns:p14="http://schemas.microsoft.com/office/powerpoint/2010/main" val="323263881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7DCAA1E6-3989-D84F-B537-C59D356340AE}"/>
              </a:ext>
            </a:extLst>
          </p:cNvPr>
          <p:cNvSpPr>
            <a:spLocks noGrp="1"/>
          </p:cNvSpPr>
          <p:nvPr>
            <p:ph type="sldNum" sz="quarter" idx="10"/>
          </p:nvPr>
        </p:nvSpPr>
        <p:spPr/>
        <p:txBody>
          <a:bodyPr/>
          <a:lstStyle>
            <a:lvl1pPr>
              <a:defRPr/>
            </a:lvl1pPr>
          </a:lstStyle>
          <a:p>
            <a:pPr>
              <a:defRPr/>
            </a:pPr>
            <a:fld id="{7A701E3B-7208-4CFC-81BD-50ADC1600997}" type="slidenum">
              <a:rPr lang="zh-CN" altLang="en-US"/>
              <a:pPr>
                <a:defRPr/>
              </a:pPr>
              <a:t>‹#›</a:t>
            </a:fld>
            <a:endParaRPr lang="zh-CN" altLang="en-US"/>
          </a:p>
        </p:txBody>
      </p:sp>
    </p:spTree>
    <p:extLst>
      <p:ext uri="{BB962C8B-B14F-4D97-AF65-F5344CB8AC3E}">
        <p14:creationId xmlns:p14="http://schemas.microsoft.com/office/powerpoint/2010/main" val="177787307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3D4269C2-CB91-9CED-E712-FA4799F43591}"/>
              </a:ext>
            </a:extLst>
          </p:cNvPr>
          <p:cNvSpPr>
            <a:spLocks noGrp="1"/>
          </p:cNvSpPr>
          <p:nvPr>
            <p:ph type="sldNum" sz="quarter" idx="10"/>
          </p:nvPr>
        </p:nvSpPr>
        <p:spPr/>
        <p:txBody>
          <a:bodyPr/>
          <a:lstStyle>
            <a:lvl1pPr>
              <a:defRPr/>
            </a:lvl1pPr>
          </a:lstStyle>
          <a:p>
            <a:pPr>
              <a:defRPr/>
            </a:pPr>
            <a:fld id="{30A57CEE-2039-493E-9017-FDFC1F0ED629}" type="slidenum">
              <a:rPr lang="zh-CN" altLang="en-US"/>
              <a:pPr>
                <a:defRPr/>
              </a:pPr>
              <a:t>‹#›</a:t>
            </a:fld>
            <a:endParaRPr lang="zh-CN" altLang="en-US"/>
          </a:p>
        </p:txBody>
      </p:sp>
    </p:spTree>
    <p:extLst>
      <p:ext uri="{BB962C8B-B14F-4D97-AF65-F5344CB8AC3E}">
        <p14:creationId xmlns:p14="http://schemas.microsoft.com/office/powerpoint/2010/main" val="139549290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3D5641C5-B48B-CF6E-CCCB-AD414A38DBD3}"/>
              </a:ext>
            </a:extLst>
          </p:cNvPr>
          <p:cNvSpPr>
            <a:spLocks noGrp="1"/>
          </p:cNvSpPr>
          <p:nvPr>
            <p:ph type="sldNum" sz="quarter" idx="10"/>
          </p:nvPr>
        </p:nvSpPr>
        <p:spPr/>
        <p:txBody>
          <a:bodyPr/>
          <a:lstStyle>
            <a:lvl1pPr>
              <a:defRPr/>
            </a:lvl1pPr>
          </a:lstStyle>
          <a:p>
            <a:pPr>
              <a:defRPr/>
            </a:pPr>
            <a:fld id="{CC5A9156-EBB8-4EB5-B169-BE8011218088}" type="slidenum">
              <a:rPr lang="zh-CN" altLang="en-US"/>
              <a:pPr>
                <a:defRPr/>
              </a:pPr>
              <a:t>‹#›</a:t>
            </a:fld>
            <a:endParaRPr lang="zh-CN" altLang="en-US"/>
          </a:p>
        </p:txBody>
      </p:sp>
    </p:spTree>
    <p:extLst>
      <p:ext uri="{BB962C8B-B14F-4D97-AF65-F5344CB8AC3E}">
        <p14:creationId xmlns:p14="http://schemas.microsoft.com/office/powerpoint/2010/main" val="140118745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4B507481-A005-2606-9457-4DCDAB5F7779}"/>
              </a:ext>
            </a:extLst>
          </p:cNvPr>
          <p:cNvSpPr>
            <a:spLocks noGrp="1"/>
          </p:cNvSpPr>
          <p:nvPr>
            <p:ph type="sldNum" sz="quarter" idx="10"/>
          </p:nvPr>
        </p:nvSpPr>
        <p:spPr/>
        <p:txBody>
          <a:bodyPr/>
          <a:lstStyle>
            <a:lvl1pPr>
              <a:defRPr/>
            </a:lvl1pPr>
          </a:lstStyle>
          <a:p>
            <a:pPr>
              <a:defRPr/>
            </a:pPr>
            <a:fld id="{A4F01B1C-756E-40D3-8FEF-1193C4393697}" type="slidenum">
              <a:rPr lang="zh-CN" altLang="en-US"/>
              <a:pPr>
                <a:defRPr/>
              </a:pPr>
              <a:t>‹#›</a:t>
            </a:fld>
            <a:endParaRPr lang="zh-CN" altLang="en-US"/>
          </a:p>
        </p:txBody>
      </p:sp>
    </p:spTree>
    <p:extLst>
      <p:ext uri="{BB962C8B-B14F-4D97-AF65-F5344CB8AC3E}">
        <p14:creationId xmlns:p14="http://schemas.microsoft.com/office/powerpoint/2010/main" val="34423004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21FA1800-DCAE-E697-A0A4-784A9F76AFF9}"/>
              </a:ext>
            </a:extLst>
          </p:cNvPr>
          <p:cNvSpPr>
            <a:spLocks noGrp="1"/>
          </p:cNvSpPr>
          <p:nvPr>
            <p:ph type="sldNum" sz="quarter" idx="10"/>
          </p:nvPr>
        </p:nvSpPr>
        <p:spPr/>
        <p:txBody>
          <a:bodyPr/>
          <a:lstStyle>
            <a:lvl1pPr>
              <a:defRPr/>
            </a:lvl1pPr>
          </a:lstStyle>
          <a:p>
            <a:pPr>
              <a:defRPr/>
            </a:pPr>
            <a:fld id="{92C62E44-E3DD-4132-B43C-D43C60A3D8ED}" type="slidenum">
              <a:rPr lang="zh-CN" altLang="en-US"/>
              <a:pPr>
                <a:defRPr/>
              </a:pPr>
              <a:t>‹#›</a:t>
            </a:fld>
            <a:endParaRPr lang="zh-CN" altLang="en-US"/>
          </a:p>
        </p:txBody>
      </p:sp>
    </p:spTree>
    <p:extLst>
      <p:ext uri="{BB962C8B-B14F-4D97-AF65-F5344CB8AC3E}">
        <p14:creationId xmlns:p14="http://schemas.microsoft.com/office/powerpoint/2010/main" val="170646108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A3A13B49-5000-1E85-5898-C53CA455EF4F}"/>
              </a:ext>
            </a:extLst>
          </p:cNvPr>
          <p:cNvSpPr>
            <a:spLocks noGrp="1"/>
          </p:cNvSpPr>
          <p:nvPr>
            <p:ph type="sldNum" sz="quarter" idx="10"/>
          </p:nvPr>
        </p:nvSpPr>
        <p:spPr/>
        <p:txBody>
          <a:bodyPr/>
          <a:lstStyle>
            <a:lvl1pPr>
              <a:defRPr/>
            </a:lvl1pPr>
          </a:lstStyle>
          <a:p>
            <a:pPr>
              <a:defRPr/>
            </a:pPr>
            <a:fld id="{87007C55-5107-4EAD-9A8B-136C80F5A877}" type="slidenum">
              <a:rPr lang="zh-CN" altLang="en-US"/>
              <a:pPr>
                <a:defRPr/>
              </a:pPr>
              <a:t>‹#›</a:t>
            </a:fld>
            <a:endParaRPr lang="zh-CN" altLang="en-US"/>
          </a:p>
        </p:txBody>
      </p:sp>
    </p:spTree>
    <p:extLst>
      <p:ext uri="{BB962C8B-B14F-4D97-AF65-F5344CB8AC3E}">
        <p14:creationId xmlns:p14="http://schemas.microsoft.com/office/powerpoint/2010/main" val="217119949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9AB5CD8E-2580-8D72-E630-AD5770674C8F}"/>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56F1768B-DCEF-E5B8-5752-DBE507035A72}"/>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4ABBF968-9118-4C5B-6BDA-236D7D37572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anose="020F0502020204030204" pitchFamily="34" charset="0"/>
                <a:ea typeface="宋体" panose="02010600030101010101" pitchFamily="2" charset="-122"/>
              </a:defRPr>
            </a:lvl1pPr>
          </a:lstStyle>
          <a:p>
            <a:pPr>
              <a:defRPr/>
            </a:pPr>
            <a:fld id="{BCF61DA5-7EFD-4D1B-BD52-1574A0391DDB}" type="slidenum">
              <a:rPr lang="zh-CN" altLang="en-US"/>
              <a:pPr>
                <a:defRPr/>
              </a:pPr>
              <a:t>‹#›</a:t>
            </a:fld>
            <a:endParaRPr lang="zh-CN" altLang="en-US"/>
          </a:p>
        </p:txBody>
      </p:sp>
    </p:spTree>
    <p:extLst>
      <p:ext uri="{BB962C8B-B14F-4D97-AF65-F5344CB8AC3E}">
        <p14:creationId xmlns:p14="http://schemas.microsoft.com/office/powerpoint/2010/main" val="205359978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med">
    <p:fade/>
  </p:transition>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8F83DA6-49C7-F0E6-24FC-A993632BE978}"/>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6198481F-210F-3AEB-C491-F1FCDB42C172}"/>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88" name="Rectangle 4">
            <a:extLst>
              <a:ext uri="{FF2B5EF4-FFF2-40B4-BE49-F238E27FC236}">
                <a16:creationId xmlns:a16="http://schemas.microsoft.com/office/drawing/2014/main" id="{3205EC15-CB91-C182-05C6-23A8E4C1BE25}"/>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41989" name="Rectangle 5">
            <a:extLst>
              <a:ext uri="{FF2B5EF4-FFF2-40B4-BE49-F238E27FC236}">
                <a16:creationId xmlns:a16="http://schemas.microsoft.com/office/drawing/2014/main" id="{06025D36-ABA0-BBC8-D716-28BD287A0BA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41990" name="Rectangle 6">
            <a:extLst>
              <a:ext uri="{FF2B5EF4-FFF2-40B4-BE49-F238E27FC236}">
                <a16:creationId xmlns:a16="http://schemas.microsoft.com/office/drawing/2014/main" id="{65F3A2AB-27FD-C08D-1C81-ED71A8CAF406}"/>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Garamond" panose="02020404030301010803" pitchFamily="18" charset="0"/>
              </a:defRPr>
            </a:lvl1pPr>
          </a:lstStyle>
          <a:p>
            <a:pPr>
              <a:defRPr/>
            </a:pPr>
            <a:fld id="{24AE6F31-25CB-4583-AC58-A4A74F37B94E}" type="slidenum">
              <a:rPr lang="en-US" altLang="zh-CN"/>
              <a:pPr>
                <a:defRPr/>
              </a:pPr>
              <a:t>‹#›</a:t>
            </a:fld>
            <a:endParaRPr lang="en-US" altLang="zh-CN"/>
          </a:p>
        </p:txBody>
      </p:sp>
      <p:sp>
        <p:nvSpPr>
          <p:cNvPr id="3079" name="Freeform 7">
            <a:extLst>
              <a:ext uri="{FF2B5EF4-FFF2-40B4-BE49-F238E27FC236}">
                <a16:creationId xmlns:a16="http://schemas.microsoft.com/office/drawing/2014/main" id="{B0369099-41FF-4820-141F-ABC1C99DC07B}"/>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 name="Line 8">
            <a:extLst>
              <a:ext uri="{FF2B5EF4-FFF2-40B4-BE49-F238E27FC236}">
                <a16:creationId xmlns:a16="http://schemas.microsoft.com/office/drawing/2014/main" id="{B4F6C304-1384-6AE9-D171-E982CDA1E55C}"/>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181499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86C02F3B-177F-6B6C-1C6C-D52B588B1A46}"/>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6672A145-47D2-A901-E647-E1DE45FA46F0}"/>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37F0D898-F996-E6F7-69BB-D25CB07E987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anose="020F0502020204030204" pitchFamily="34" charset="0"/>
                <a:ea typeface="宋体" panose="02010600030101010101" pitchFamily="2" charset="-122"/>
              </a:defRPr>
            </a:lvl1pPr>
          </a:lstStyle>
          <a:p>
            <a:pPr>
              <a:defRPr/>
            </a:pPr>
            <a:fld id="{5899D3A1-8C3B-43C5-99DA-3AB75B88BC21}" type="slidenum">
              <a:rPr lang="zh-CN" altLang="en-US"/>
              <a:pPr>
                <a:defRPr/>
              </a:pPr>
              <a:t>‹#›</a:t>
            </a:fld>
            <a:endParaRPr lang="zh-CN" altLang="en-US"/>
          </a:p>
        </p:txBody>
      </p:sp>
    </p:spTree>
    <p:extLst>
      <p:ext uri="{BB962C8B-B14F-4D97-AF65-F5344CB8AC3E}">
        <p14:creationId xmlns:p14="http://schemas.microsoft.com/office/powerpoint/2010/main" val="337341358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spd="med">
    <p:fade/>
  </p:transition>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oleObject" Target="../embeddings/oleObject16.bin"/><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7.bin"/><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8.bin"/><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19.bin"/><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20.bin"/><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embeddings/oleObject21.bin"/><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22.bin"/><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23.bin"/><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24.bin"/><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25.bin"/><Relationship Id="rId1" Type="http://schemas.openxmlformats.org/officeDocument/2006/relationships/slideLayout" Target="../slideLayouts/slideLayout13.xml"/><Relationship Id="rId4" Type="http://schemas.openxmlformats.org/officeDocument/2006/relationships/image" Target="../media/image64.jpe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26.bin"/><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27.bin"/><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oleObject" Target="../embeddings/oleObject28.bin"/><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oleObject" Target="../embeddings/oleObject29.bin"/><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oleObject30.bin"/><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31.bin"/><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embeddings/oleObject32.bin"/><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oleObject" Target="../embeddings/oleObject33.bin"/></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34.bin"/><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35.bin"/><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36.bin"/><Relationship Id="rId1" Type="http://schemas.openxmlformats.org/officeDocument/2006/relationships/slideLayout" Target="../slideLayouts/slideLayout15.xml"/><Relationship Id="rId5" Type="http://schemas.openxmlformats.org/officeDocument/2006/relationships/image" Target="../media/image77.emf"/><Relationship Id="rId4" Type="http://schemas.openxmlformats.org/officeDocument/2006/relationships/oleObject" Target="../embeddings/oleObject37.bin"/></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38.bin"/><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39.bin"/><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40.bin"/><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slide" Target="slide26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41.bin"/><Relationship Id="rId1" Type="http://schemas.openxmlformats.org/officeDocument/2006/relationships/slideLayout" Target="../slideLayouts/slideLayout17.xml"/></Relationships>
</file>

<file path=ppt/slides/_rels/slide226.xml.rels><?xml version="1.0" encoding="UTF-8" standalone="yes"?>
<Relationships xmlns="http://schemas.openxmlformats.org/package/2006/relationships"><Relationship Id="rId2" Type="http://schemas.openxmlformats.org/officeDocument/2006/relationships/slide" Target="slide245.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42.bin"/><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43.bin"/><Relationship Id="rId1" Type="http://schemas.openxmlformats.org/officeDocument/2006/relationships/slideLayout" Target="../slideLayouts/slideLayout13.xml"/><Relationship Id="rId5" Type="http://schemas.openxmlformats.org/officeDocument/2006/relationships/image" Target="../media/image85.emf"/><Relationship Id="rId4" Type="http://schemas.openxmlformats.org/officeDocument/2006/relationships/oleObject" Target="../embeddings/oleObject44.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oleObject" Target="../embeddings/oleObject45.bin"/><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46.bin"/><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47.bin"/><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slide" Target="slide245.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48.bin"/><Relationship Id="rId1" Type="http://schemas.openxmlformats.org/officeDocument/2006/relationships/slideLayout" Target="../slideLayouts/slideLayout13.xml"/><Relationship Id="rId5" Type="http://schemas.openxmlformats.org/officeDocument/2006/relationships/image" Target="../media/image91.emf"/><Relationship Id="rId4" Type="http://schemas.openxmlformats.org/officeDocument/2006/relationships/oleObject" Target="../embeddings/oleObject49.bin"/></Relationships>
</file>

<file path=ppt/slides/_rels/slide24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50.bin"/><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oleObject" Target="../embeddings/oleObject51.bin"/><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oleObject" Target="../embeddings/oleObject52.bin"/><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53.bin"/><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oleObject" Target="../embeddings/oleObject54.bin"/><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oleObject" Target="../embeddings/oleObject55.bin"/><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slide" Target="slide245.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oleObject" Target="../embeddings/oleObject56.bin"/><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slide" Target="slide245.xml"/><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oleObject" Target="../embeddings/oleObject57.bin"/><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oleObject" Target="../embeddings/oleObject58.bin"/><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59.bin"/><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oleObject" Target="../embeddings/oleObject60.bin"/><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oleObject" Target="../embeddings/oleObject61.bin"/><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oleObject" Target="../embeddings/oleObject62.bin"/><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oleObject" Target="../embeddings/oleObject63.bin"/><Relationship Id="rId1" Type="http://schemas.openxmlformats.org/officeDocument/2006/relationships/slideLayout" Target="../slideLayouts/slideLayout15.xml"/><Relationship Id="rId5" Type="http://schemas.openxmlformats.org/officeDocument/2006/relationships/image" Target="../media/image120.emf"/><Relationship Id="rId4" Type="http://schemas.openxmlformats.org/officeDocument/2006/relationships/oleObject" Target="../embeddings/oleObject64.bin"/></Relationships>
</file>

<file path=ppt/slides/_rels/slide30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oleObject" Target="../embeddings/oleObject65.bin"/><Relationship Id="rId1" Type="http://schemas.openxmlformats.org/officeDocument/2006/relationships/slideLayout" Target="../slideLayouts/slideLayout15.xml"/><Relationship Id="rId5" Type="http://schemas.openxmlformats.org/officeDocument/2006/relationships/image" Target="../media/image122.emf"/><Relationship Id="rId4" Type="http://schemas.openxmlformats.org/officeDocument/2006/relationships/oleObject" Target="../embeddings/oleObject66.bin"/></Relationships>
</file>

<file path=ppt/slides/_rels/slide30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oleObject" Target="../embeddings/oleObject67.bin"/><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oleObject" Target="../embeddings/oleObject68.bin"/><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oleObject" Target="../embeddings/oleObject69.bin"/><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oleObject" Target="../embeddings/oleObject70.bin"/><Relationship Id="rId1" Type="http://schemas.openxmlformats.org/officeDocument/2006/relationships/slideLayout" Target="../slideLayouts/slideLayout15.xml"/><Relationship Id="rId5" Type="http://schemas.openxmlformats.org/officeDocument/2006/relationships/image" Target="../media/image127.emf"/><Relationship Id="rId4" Type="http://schemas.openxmlformats.org/officeDocument/2006/relationships/oleObject" Target="../embeddings/oleObject71.bin"/></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oleObject" Target="../embeddings/oleObject72.bin"/><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oleObject" Target="../embeddings/oleObject73.bin"/><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oleObject" Target="../embeddings/oleObject74.bin"/><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oleObject" Target="../embeddings/oleObject75.bin"/><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oleObject" Target="../embeddings/oleObject76.bin"/><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oleObject" Target="../embeddings/oleObject77.bin"/><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4.xml.rels><?xml version="1.0" encoding="UTF-8" standalone="yes"?>
<Relationships xmlns="http://schemas.openxmlformats.org/package/2006/relationships"><Relationship Id="rId2" Type="http://schemas.openxmlformats.org/officeDocument/2006/relationships/hyperlink" Target="&#31995;&#32479;&#27979;&#35797;&#29992;&#20363;&#35774;&#35745;.docx" TargetMode="External"/><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oleObject" Target="../embeddings/oleObject78.bin"/><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oleObject" Target="../embeddings/oleObject79.bin"/><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oleObject" Target="../embeddings/oleObject80.bin"/><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37.emf"/></Relationships>
</file>

<file path=ppt/slides/_rels/slide355.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41.jpeg"/><Relationship Id="rId3" Type="http://schemas.openxmlformats.org/officeDocument/2006/relationships/notesSlide" Target="../notesSlides/notesSlide25.xml"/><Relationship Id="rId7" Type="http://schemas.openxmlformats.org/officeDocument/2006/relationships/image" Target="../media/image139.wmf"/><Relationship Id="rId12" Type="http://schemas.openxmlformats.org/officeDocument/2006/relationships/oleObject" Target="../embeddings/oleObject87.bin"/><Relationship Id="rId2" Type="http://schemas.openxmlformats.org/officeDocument/2006/relationships/slideLayout" Target="../slideLayouts/slideLayout13.xml"/><Relationship Id="rId16" Type="http://schemas.openxmlformats.org/officeDocument/2006/relationships/image" Target="../media/image144.jpeg"/><Relationship Id="rId1" Type="http://schemas.openxmlformats.org/officeDocument/2006/relationships/tags" Target="../tags/tag1.xml"/><Relationship Id="rId6" Type="http://schemas.openxmlformats.org/officeDocument/2006/relationships/oleObject" Target="../embeddings/oleObject83.bin"/><Relationship Id="rId11" Type="http://schemas.openxmlformats.org/officeDocument/2006/relationships/oleObject" Target="../embeddings/oleObject86.bin"/><Relationship Id="rId5" Type="http://schemas.openxmlformats.org/officeDocument/2006/relationships/image" Target="../media/image138.wmf"/><Relationship Id="rId15" Type="http://schemas.openxmlformats.org/officeDocument/2006/relationships/image" Target="../media/image143.jpeg"/><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40.wmf"/><Relationship Id="rId14" Type="http://schemas.openxmlformats.org/officeDocument/2006/relationships/image" Target="../media/image142.jpe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7.bin"/><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oleObject" Target="../embeddings/oleObject88.bin"/><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oleObject" Target="../embeddings/oleObject89.bin"/><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8.bin"/><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9.bin"/><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0.bin"/><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1.bin"/><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hyperlink" Target="https://baike.baidu.com/item/%E5%B7%B4%E8%9C%80/18909" TargetMode="External"/><Relationship Id="rId3" Type="http://schemas.openxmlformats.org/officeDocument/2006/relationships/hyperlink" Target="https://baike.baidu.com/item/%E6%9B%B9%E6%93%8D/6772" TargetMode="External"/><Relationship Id="rId7" Type="http://schemas.openxmlformats.org/officeDocument/2006/relationships/hyperlink" Target="https://baike.baidu.com/item/%E8%8D%86%E5%B7%9E/7804785" TargetMode="External"/><Relationship Id="rId2" Type="http://schemas.openxmlformats.org/officeDocument/2006/relationships/hyperlink" Target="https://baike.baidu.com/item/%E8%91%A3%E5%8D%93/17359" TargetMode="External"/><Relationship Id="rId1" Type="http://schemas.openxmlformats.org/officeDocument/2006/relationships/slideLayout" Target="../slideLayouts/slideLayout13.xml"/><Relationship Id="rId6" Type="http://schemas.openxmlformats.org/officeDocument/2006/relationships/hyperlink" Target="https://baike.baidu.com/item/%E6%B1%9F%E4%B8%9C/3673278" TargetMode="External"/><Relationship Id="rId11" Type="http://schemas.openxmlformats.org/officeDocument/2006/relationships/hyperlink" Target="https://baike.baidu.com/item/%E7%99%BE%E5%A7%93/7558" TargetMode="External"/><Relationship Id="rId5" Type="http://schemas.openxmlformats.org/officeDocument/2006/relationships/hyperlink" Target="https://baike.baidu.com/item/%E5%AD%99%E6%9D%83/17337" TargetMode="External"/><Relationship Id="rId10" Type="http://schemas.openxmlformats.org/officeDocument/2006/relationships/hyperlink" Target="https://baike.baidu.com/item/%E5%88%98%E7%92%8B/4549" TargetMode="External"/><Relationship Id="rId4" Type="http://schemas.openxmlformats.org/officeDocument/2006/relationships/hyperlink" Target="https://baike.baidu.com/item/%E8%A2%81%E7%BB%8D/16975" TargetMode="External"/><Relationship Id="rId9" Type="http://schemas.openxmlformats.org/officeDocument/2006/relationships/hyperlink" Target="https://baike.baidu.com/item/%E6%B2%83%E9%87%8E%E5%8D%83%E9%87%8C"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12.bin"/><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oleObject" Target="../embeddings/oleObject13.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4.bin"/><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5.bin"/><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4BD360EE-0C57-6F90-56DC-1A636E4BFA2A}"/>
              </a:ext>
            </a:extLst>
          </p:cNvPr>
          <p:cNvSpPr>
            <a:spLocks noGrp="1" noChangeArrowheads="1"/>
          </p:cNvSpPr>
          <p:nvPr>
            <p:ph type="title"/>
          </p:nvPr>
        </p:nvSpPr>
        <p:spPr/>
        <p:txBody>
          <a:bodyPr/>
          <a:lstStyle/>
          <a:p>
            <a:endParaRPr lang="zh-CN" altLang="en-US"/>
          </a:p>
        </p:txBody>
      </p:sp>
      <p:pic>
        <p:nvPicPr>
          <p:cNvPr id="32771" name="内容占位符 5">
            <a:extLst>
              <a:ext uri="{FF2B5EF4-FFF2-40B4-BE49-F238E27FC236}">
                <a16:creationId xmlns:a16="http://schemas.microsoft.com/office/drawing/2014/main" id="{C2054CF0-0154-B1C7-EB6A-60069935D1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685800"/>
            <a:ext cx="8994775" cy="5486400"/>
          </a:xfrm>
        </p:spPr>
      </p:pic>
      <p:sp>
        <p:nvSpPr>
          <p:cNvPr id="32772" name="灯片编号占位符 3">
            <a:extLst>
              <a:ext uri="{FF2B5EF4-FFF2-40B4-BE49-F238E27FC236}">
                <a16:creationId xmlns:a16="http://schemas.microsoft.com/office/drawing/2014/main" id="{DB8EEFB9-6699-2479-CA3D-2E38E6EFAD5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83894B-9F12-4A2A-A075-27E9D7425D0E}"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EFA0A315-6712-DC57-F04D-B025D71F9628}"/>
              </a:ext>
            </a:extLst>
          </p:cNvPr>
          <p:cNvSpPr/>
          <p:nvPr/>
        </p:nvSpPr>
        <p:spPr>
          <a:xfrm>
            <a:off x="7162800" y="8382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9" name="直接连接符 8">
            <a:extLst>
              <a:ext uri="{FF2B5EF4-FFF2-40B4-BE49-F238E27FC236}">
                <a16:creationId xmlns:a16="http://schemas.microsoft.com/office/drawing/2014/main" id="{FC35C626-261F-1881-55E7-6D6D0F9B6E76}"/>
              </a:ext>
            </a:extLst>
          </p:cNvPr>
          <p:cNvCxnSpPr>
            <a:cxnSpLocks/>
          </p:cNvCxnSpPr>
          <p:nvPr/>
        </p:nvCxnSpPr>
        <p:spPr>
          <a:xfrm>
            <a:off x="1981200" y="1676400"/>
            <a:ext cx="0" cy="456723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EA80973-F33D-D9E7-1328-DF42C790B5DC}"/>
              </a:ext>
            </a:extLst>
          </p:cNvPr>
          <p:cNvSpPr/>
          <p:nvPr/>
        </p:nvSpPr>
        <p:spPr>
          <a:xfrm>
            <a:off x="914400"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一周</a:t>
            </a:r>
          </a:p>
        </p:txBody>
      </p:sp>
      <p:sp>
        <p:nvSpPr>
          <p:cNvPr id="13" name="矩形 12">
            <a:extLst>
              <a:ext uri="{FF2B5EF4-FFF2-40B4-BE49-F238E27FC236}">
                <a16:creationId xmlns:a16="http://schemas.microsoft.com/office/drawing/2014/main" id="{0EAD6471-0E80-27BF-1CCF-5742BE324DA6}"/>
              </a:ext>
            </a:extLst>
          </p:cNvPr>
          <p:cNvSpPr/>
          <p:nvPr/>
        </p:nvSpPr>
        <p:spPr>
          <a:xfrm>
            <a:off x="4002088"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另一周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2F79344-DCE1-98B0-A1C7-926FB2C53E46}"/>
              </a:ext>
            </a:extLst>
          </p:cNvPr>
          <p:cNvSpPr>
            <a:spLocks noGrp="1" noChangeArrowheads="1"/>
          </p:cNvSpPr>
          <p:nvPr>
            <p:ph type="title"/>
          </p:nvPr>
        </p:nvSpPr>
        <p:spPr/>
        <p:txBody>
          <a:bodyPr/>
          <a:lstStyle/>
          <a:p>
            <a:pPr eaLnBrk="1" hangingPunct="1"/>
            <a:r>
              <a:rPr lang="en-US" altLang="zh-CN" sz="3000"/>
              <a:t>1. </a:t>
            </a:r>
            <a:r>
              <a:rPr lang="zh-CN" altLang="en-US" sz="3000"/>
              <a:t>确定项目前景和范围的活动</a:t>
            </a:r>
            <a:br>
              <a:rPr lang="zh-CN" altLang="en-US" sz="3000"/>
            </a:br>
            <a:r>
              <a:rPr lang="en-US" altLang="zh-CN" sz="3000">
                <a:latin typeface="Arial" panose="020B0604020202020204" pitchFamily="34" charset="0"/>
              </a:rPr>
              <a:t>——</a:t>
            </a:r>
            <a:r>
              <a:rPr lang="zh-CN" altLang="en-US" sz="3000"/>
              <a:t>为什么要确定项目的前景和范围</a:t>
            </a:r>
          </a:p>
        </p:txBody>
      </p:sp>
      <p:sp>
        <p:nvSpPr>
          <p:cNvPr id="7171" name="Rectangle 3">
            <a:extLst>
              <a:ext uri="{FF2B5EF4-FFF2-40B4-BE49-F238E27FC236}">
                <a16:creationId xmlns:a16="http://schemas.microsoft.com/office/drawing/2014/main" id="{52F84D62-9DB3-A5D6-0892-16CAA93F940A}"/>
              </a:ext>
            </a:extLst>
          </p:cNvPr>
          <p:cNvSpPr>
            <a:spLocks noGrp="1" noChangeArrowheads="1"/>
          </p:cNvSpPr>
          <p:nvPr>
            <p:ph type="body" idx="1"/>
          </p:nvPr>
        </p:nvSpPr>
        <p:spPr>
          <a:xfrm>
            <a:off x="457200" y="1257300"/>
            <a:ext cx="8229600" cy="4530725"/>
          </a:xfrm>
        </p:spPr>
        <p:txBody>
          <a:bodyPr/>
          <a:lstStyle/>
          <a:p>
            <a:pPr eaLnBrk="1" hangingPunct="1">
              <a:lnSpc>
                <a:spcPct val="90000"/>
              </a:lnSpc>
            </a:pPr>
            <a:r>
              <a:rPr lang="zh-CN" altLang="en-US" sz="2100"/>
              <a:t>在看待现实世界时</a:t>
            </a:r>
          </a:p>
          <a:p>
            <a:pPr lvl="1" eaLnBrk="1" hangingPunct="1">
              <a:lnSpc>
                <a:spcPct val="90000"/>
              </a:lnSpc>
            </a:pPr>
            <a:r>
              <a:rPr lang="zh-CN" altLang="en-US" sz="2000"/>
              <a:t>世界是复杂的</a:t>
            </a:r>
          </a:p>
          <a:p>
            <a:pPr lvl="2" eaLnBrk="1" hangingPunct="1">
              <a:lnSpc>
                <a:spcPct val="90000"/>
              </a:lnSpc>
            </a:pPr>
            <a:r>
              <a:rPr lang="zh-CN" altLang="en-US" sz="1800"/>
              <a:t>从不同的角度观察（目的与条件），会看到不同的内容（抽象与映射）</a:t>
            </a:r>
          </a:p>
          <a:p>
            <a:pPr eaLnBrk="1" hangingPunct="1">
              <a:lnSpc>
                <a:spcPct val="90000"/>
              </a:lnSpc>
            </a:pPr>
            <a:endParaRPr lang="en-US" altLang="zh-CN" sz="2100"/>
          </a:p>
          <a:p>
            <a:pPr eaLnBrk="1" hangingPunct="1">
              <a:lnSpc>
                <a:spcPct val="90000"/>
              </a:lnSpc>
            </a:pPr>
            <a:r>
              <a:rPr lang="zh-CN" altLang="en-US" sz="2100"/>
              <a:t>因此</a:t>
            </a:r>
            <a:r>
              <a:rPr lang="en-US" altLang="zh-CN" sz="2100"/>
              <a:t>…</a:t>
            </a:r>
          </a:p>
          <a:p>
            <a:pPr lvl="1" eaLnBrk="1" hangingPunct="1">
              <a:lnSpc>
                <a:spcPct val="90000"/>
              </a:lnSpc>
            </a:pPr>
            <a:r>
              <a:rPr lang="zh-CN" altLang="en-US" sz="2000"/>
              <a:t>如何保证项目涉众以符合</a:t>
            </a:r>
            <a:r>
              <a:rPr lang="zh-CN" altLang="en-US" sz="2000" b="1"/>
              <a:t>项目需要的角度</a:t>
            </a:r>
            <a:r>
              <a:rPr lang="zh-CN" altLang="en-US" sz="2000"/>
              <a:t>描述现实世界？</a:t>
            </a:r>
          </a:p>
          <a:p>
            <a:pPr lvl="1" eaLnBrk="1" hangingPunct="1">
              <a:lnSpc>
                <a:spcPct val="90000"/>
              </a:lnSpc>
            </a:pPr>
            <a:r>
              <a:rPr lang="zh-CN" altLang="en-US" sz="2000"/>
              <a:t>描述</a:t>
            </a:r>
            <a:r>
              <a:rPr lang="zh-CN" altLang="en-US" sz="2000" b="1"/>
              <a:t>哪些事物和事件才会尽可能的符合项目的需要</a:t>
            </a:r>
            <a:r>
              <a:rPr lang="zh-CN" altLang="en-US" sz="2000"/>
              <a:t>？</a:t>
            </a:r>
          </a:p>
          <a:p>
            <a:pPr eaLnBrk="1" hangingPunct="1">
              <a:lnSpc>
                <a:spcPct val="90000"/>
              </a:lnSpc>
            </a:pPr>
            <a:r>
              <a:rPr lang="zh-CN" altLang="en-US" sz="2100"/>
              <a:t>方法是</a:t>
            </a:r>
            <a:r>
              <a:rPr lang="en-US" altLang="zh-CN" sz="2100"/>
              <a:t>…</a:t>
            </a:r>
          </a:p>
          <a:p>
            <a:pPr lvl="1" eaLnBrk="1" hangingPunct="1">
              <a:lnSpc>
                <a:spcPct val="90000"/>
              </a:lnSpc>
            </a:pPr>
            <a:r>
              <a:rPr lang="zh-CN" altLang="en-US" sz="2000"/>
              <a:t>定义项目前景</a:t>
            </a:r>
          </a:p>
          <a:p>
            <a:pPr lvl="2" eaLnBrk="1" hangingPunct="1">
              <a:lnSpc>
                <a:spcPct val="90000"/>
              </a:lnSpc>
            </a:pPr>
            <a:r>
              <a:rPr lang="zh-CN" altLang="en-US" sz="1800"/>
              <a:t>所有的涉众都从共同认同的项目前景出发，理解和描述问题域及需求</a:t>
            </a:r>
          </a:p>
          <a:p>
            <a:pPr lvl="1" eaLnBrk="1" hangingPunct="1">
              <a:lnSpc>
                <a:spcPct val="90000"/>
              </a:lnSpc>
            </a:pPr>
            <a:r>
              <a:rPr lang="zh-CN" altLang="en-US" sz="2000"/>
              <a:t>定义项目范围</a:t>
            </a:r>
          </a:p>
          <a:p>
            <a:pPr lvl="2" eaLnBrk="1" hangingPunct="1">
              <a:lnSpc>
                <a:spcPct val="90000"/>
              </a:lnSpc>
            </a:pPr>
            <a:r>
              <a:rPr lang="zh-CN" altLang="en-US" sz="1800"/>
              <a:t>范围内的事物和事件是描述的目标</a:t>
            </a:r>
            <a:endParaRPr lang="zh-CN" altLang="en-US" sz="2000"/>
          </a:p>
        </p:txBody>
      </p:sp>
      <p:sp>
        <p:nvSpPr>
          <p:cNvPr id="11268" name="灯片编号占位符 1">
            <a:extLst>
              <a:ext uri="{FF2B5EF4-FFF2-40B4-BE49-F238E27FC236}">
                <a16:creationId xmlns:a16="http://schemas.microsoft.com/office/drawing/2014/main" id="{47E84B66-2BAE-7904-4220-F9A5BEB6F943}"/>
              </a:ext>
            </a:extLst>
          </p:cNvPr>
          <p:cNvSpPr>
            <a:spLocks noGrp="1" noChangeArrowheads="1"/>
          </p:cNvSpPr>
          <p:nvPr>
            <p:ph type="sldNum" sz="quarter" idx="12"/>
          </p:nvPr>
        </p:nvSpPr>
        <p:spPr>
          <a:xfrm>
            <a:off x="6553200"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6944D9-DE3F-4214-B575-2DB2D725D5AB}" type="slidenum">
              <a:rPr lang="en-US" altLang="zh-CN" smtClean="0">
                <a:latin typeface="Garamond" panose="02020404030301010803" pitchFamily="18" charset="0"/>
              </a:rPr>
              <a:pPr/>
              <a:t>10</a:t>
            </a:fld>
            <a:endParaRPr lang="en-US" altLang="zh-CN">
              <a:latin typeface="Garamond" panose="02020404030301010803" pitchFamily="18" charset="0"/>
            </a:endParaRPr>
          </a:p>
        </p:txBody>
      </p:sp>
      <p:pic>
        <p:nvPicPr>
          <p:cNvPr id="11269" name="图片 1">
            <a:extLst>
              <a:ext uri="{FF2B5EF4-FFF2-40B4-BE49-F238E27FC236}">
                <a16:creationId xmlns:a16="http://schemas.microsoft.com/office/drawing/2014/main" id="{D2ECEE86-885B-B542-14E5-FF5211330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9688"/>
            <a:ext cx="43529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图片 2">
            <a:extLst>
              <a:ext uri="{FF2B5EF4-FFF2-40B4-BE49-F238E27FC236}">
                <a16:creationId xmlns:a16="http://schemas.microsoft.com/office/drawing/2014/main" id="{3476B3DC-3B8E-B38F-5836-1BCF7A186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925" y="3814763"/>
            <a:ext cx="23796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3">
            <a:extLst>
              <a:ext uri="{FF2B5EF4-FFF2-40B4-BE49-F238E27FC236}">
                <a16:creationId xmlns:a16="http://schemas.microsoft.com/office/drawing/2014/main" id="{037F8196-80B9-6D7B-0D43-C93A6AFB3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288" y="3814763"/>
            <a:ext cx="2276475"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图片 4">
            <a:extLst>
              <a:ext uri="{FF2B5EF4-FFF2-40B4-BE49-F238E27FC236}">
                <a16:creationId xmlns:a16="http://schemas.microsoft.com/office/drawing/2014/main" id="{C999C710-44D0-E2A2-14DC-B264CC903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5354638"/>
            <a:ext cx="24098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图片 5">
            <a:extLst>
              <a:ext uri="{FF2B5EF4-FFF2-40B4-BE49-F238E27FC236}">
                <a16:creationId xmlns:a16="http://schemas.microsoft.com/office/drawing/2014/main" id="{D01040D9-CD5E-8419-427A-C64A6BC0EF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125" y="5389563"/>
            <a:ext cx="2347913"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9"/>
                                        </p:tgtEl>
                                        <p:attrNameLst>
                                          <p:attrName>style.visibility</p:attrName>
                                        </p:attrNameLst>
                                      </p:cBhvr>
                                      <p:to>
                                        <p:strVal val="visible"/>
                                      </p:to>
                                    </p:set>
                                    <p:anim calcmode="lin" valueType="num">
                                      <p:cBhvr additive="base">
                                        <p:cTn id="11" dur="500" fill="hold"/>
                                        <p:tgtEl>
                                          <p:spTgt spid="11269"/>
                                        </p:tgtEl>
                                        <p:attrNameLst>
                                          <p:attrName>ppt_x</p:attrName>
                                        </p:attrNameLst>
                                      </p:cBhvr>
                                      <p:tavLst>
                                        <p:tav tm="0">
                                          <p:val>
                                            <p:strVal val="#ppt_x"/>
                                          </p:val>
                                        </p:tav>
                                        <p:tav tm="100000">
                                          <p:val>
                                            <p:strVal val="#ppt_x"/>
                                          </p:val>
                                        </p:tav>
                                      </p:tavLst>
                                    </p:anim>
                                    <p:anim calcmode="lin" valueType="num">
                                      <p:cBhvr additive="base">
                                        <p:cTn id="12" dur="500" fill="hold"/>
                                        <p:tgtEl>
                                          <p:spTgt spid="1126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 calcmode="lin" valueType="num">
                                      <p:cBhvr additive="base">
                                        <p:cTn id="15" dur="500" fill="hold"/>
                                        <p:tgtEl>
                                          <p:spTgt spid="11270"/>
                                        </p:tgtEl>
                                        <p:attrNameLst>
                                          <p:attrName>ppt_x</p:attrName>
                                        </p:attrNameLst>
                                      </p:cBhvr>
                                      <p:tavLst>
                                        <p:tav tm="0">
                                          <p:val>
                                            <p:strVal val="#ppt_x"/>
                                          </p:val>
                                        </p:tav>
                                        <p:tav tm="100000">
                                          <p:val>
                                            <p:strVal val="#ppt_x"/>
                                          </p:val>
                                        </p:tav>
                                      </p:tavLst>
                                    </p:anim>
                                    <p:anim calcmode="lin" valueType="num">
                                      <p:cBhvr additive="base">
                                        <p:cTn id="16" dur="500" fill="hold"/>
                                        <p:tgtEl>
                                          <p:spTgt spid="1127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71"/>
                                        </p:tgtEl>
                                        <p:attrNameLst>
                                          <p:attrName>style.visibility</p:attrName>
                                        </p:attrNameLst>
                                      </p:cBhvr>
                                      <p:to>
                                        <p:strVal val="visible"/>
                                      </p:to>
                                    </p:set>
                                    <p:anim calcmode="lin" valueType="num">
                                      <p:cBhvr additive="base">
                                        <p:cTn id="19" dur="500" fill="hold"/>
                                        <p:tgtEl>
                                          <p:spTgt spid="11271"/>
                                        </p:tgtEl>
                                        <p:attrNameLst>
                                          <p:attrName>ppt_x</p:attrName>
                                        </p:attrNameLst>
                                      </p:cBhvr>
                                      <p:tavLst>
                                        <p:tav tm="0">
                                          <p:val>
                                            <p:strVal val="#ppt_x"/>
                                          </p:val>
                                        </p:tav>
                                        <p:tav tm="100000">
                                          <p:val>
                                            <p:strVal val="#ppt_x"/>
                                          </p:val>
                                        </p:tav>
                                      </p:tavLst>
                                    </p:anim>
                                    <p:anim calcmode="lin" valueType="num">
                                      <p:cBhvr additive="base">
                                        <p:cTn id="20" dur="500" fill="hold"/>
                                        <p:tgtEl>
                                          <p:spTgt spid="1127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273"/>
                                        </p:tgtEl>
                                        <p:attrNameLst>
                                          <p:attrName>style.visibility</p:attrName>
                                        </p:attrNameLst>
                                      </p:cBhvr>
                                      <p:to>
                                        <p:strVal val="visible"/>
                                      </p:to>
                                    </p:set>
                                    <p:anim calcmode="lin" valueType="num">
                                      <p:cBhvr additive="base">
                                        <p:cTn id="27" dur="500" fill="hold"/>
                                        <p:tgtEl>
                                          <p:spTgt spid="11273"/>
                                        </p:tgtEl>
                                        <p:attrNameLst>
                                          <p:attrName>ppt_x</p:attrName>
                                        </p:attrNameLst>
                                      </p:cBhvr>
                                      <p:tavLst>
                                        <p:tav tm="0">
                                          <p:val>
                                            <p:strVal val="#ppt_x"/>
                                          </p:val>
                                        </p:tav>
                                        <p:tav tm="100000">
                                          <p:val>
                                            <p:strVal val="#ppt_x"/>
                                          </p:val>
                                        </p:tav>
                                      </p:tavLst>
                                    </p:anim>
                                    <p:anim calcmode="lin" valueType="num">
                                      <p:cBhvr additive="base">
                                        <p:cTn id="28"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6A60085-F6C9-AD42-8021-AB0FB35B458A}"/>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a:t>
            </a:r>
            <a:r>
              <a:rPr lang="en-US" altLang="zh-CN" sz="4800"/>
              <a:t>8</a:t>
            </a:r>
            <a:r>
              <a:rPr lang="zh-CN" altLang="en-US" sz="4800"/>
              <a:t>章</a:t>
            </a:r>
            <a:r>
              <a:rPr lang="en-US" altLang="zh-CN" sz="4800"/>
              <a:t>.</a:t>
            </a:r>
            <a:r>
              <a:rPr lang="zh-CN" altLang="en-US" sz="4800"/>
              <a:t>面谈</a:t>
            </a:r>
            <a:endParaRPr lang="zh-CN" altLang="en-US" sz="4200">
              <a:solidFill>
                <a:srgbClr val="FC2508"/>
              </a:solidFill>
            </a:endParaRPr>
          </a:p>
        </p:txBody>
      </p:sp>
      <p:sp>
        <p:nvSpPr>
          <p:cNvPr id="33795" name="Rectangle 3">
            <a:extLst>
              <a:ext uri="{FF2B5EF4-FFF2-40B4-BE49-F238E27FC236}">
                <a16:creationId xmlns:a16="http://schemas.microsoft.com/office/drawing/2014/main" id="{2F8BDE16-C734-4854-612B-B45108AFA21D}"/>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9B2EAD7F-44EB-F3E5-1700-5D63A96FFBEA}"/>
              </a:ext>
            </a:extLst>
          </p:cNvPr>
          <p:cNvSpPr>
            <a:spLocks noGrp="1" noChangeArrowheads="1"/>
          </p:cNvSpPr>
          <p:nvPr>
            <p:ph type="title"/>
          </p:nvPr>
        </p:nvSpPr>
        <p:spPr/>
        <p:txBody>
          <a:bodyPr/>
          <a:lstStyle/>
          <a:p>
            <a:r>
              <a:rPr lang="zh-CN" altLang="en-US"/>
              <a:t>需求获取的非平凡性</a:t>
            </a:r>
          </a:p>
        </p:txBody>
      </p:sp>
      <p:sp>
        <p:nvSpPr>
          <p:cNvPr id="34819" name="内容占位符 2">
            <a:extLst>
              <a:ext uri="{FF2B5EF4-FFF2-40B4-BE49-F238E27FC236}">
                <a16:creationId xmlns:a16="http://schemas.microsoft.com/office/drawing/2014/main" id="{FB87F6C3-6F58-A668-DDF2-DAC97B9F98ED}"/>
              </a:ext>
            </a:extLst>
          </p:cNvPr>
          <p:cNvSpPr>
            <a:spLocks noGrp="1" noChangeArrowheads="1"/>
          </p:cNvSpPr>
          <p:nvPr>
            <p:ph idx="1"/>
          </p:nvPr>
        </p:nvSpPr>
        <p:spPr>
          <a:xfrm>
            <a:off x="457200" y="1163638"/>
            <a:ext cx="8229600" cy="4856162"/>
          </a:xfrm>
        </p:spPr>
        <p:txBody>
          <a:bodyPr/>
          <a:lstStyle/>
          <a:p>
            <a:endParaRPr lang="en-US" altLang="zh-CN" sz="400"/>
          </a:p>
          <a:p>
            <a:r>
              <a:rPr lang="zh-CN" altLang="en-US" sz="2800"/>
              <a:t>需求获取的困难：</a:t>
            </a:r>
            <a:endParaRPr lang="en-US" altLang="zh-CN" sz="2800"/>
          </a:p>
          <a:p>
            <a:pPr lvl="1"/>
            <a:r>
              <a:rPr lang="zh-CN" altLang="en-US" sz="2400"/>
              <a:t>用户背景</a:t>
            </a:r>
            <a:r>
              <a:rPr lang="en-US" altLang="zh-CN" sz="2400"/>
              <a:t>/</a:t>
            </a:r>
            <a:r>
              <a:rPr lang="zh-CN" altLang="en-US" sz="2400"/>
              <a:t>立场不同</a:t>
            </a:r>
            <a:endParaRPr lang="en-US" altLang="zh-CN" sz="2400"/>
          </a:p>
          <a:p>
            <a:pPr lvl="1"/>
            <a:r>
              <a:rPr lang="zh-CN" altLang="en-US" sz="2400"/>
              <a:t>缺乏概括综合能力，有认知困境</a:t>
            </a:r>
            <a:endParaRPr lang="en-US" altLang="zh-CN" sz="2400"/>
          </a:p>
          <a:p>
            <a:pPr lvl="1"/>
            <a:r>
              <a:rPr lang="zh-CN" altLang="en-US" sz="2400"/>
              <a:t>越俎代庖 </a:t>
            </a:r>
            <a:r>
              <a:rPr lang="en-US" altLang="zh-CN" sz="2400"/>
              <a:t>vs. </a:t>
            </a:r>
            <a:r>
              <a:rPr lang="zh-CN" altLang="en-US" sz="2400"/>
              <a:t>缺乏参与（太多</a:t>
            </a:r>
            <a:r>
              <a:rPr lang="en-US" altLang="zh-CN" sz="2400"/>
              <a:t>/</a:t>
            </a:r>
            <a:r>
              <a:rPr lang="zh-CN" altLang="en-US" sz="2400"/>
              <a:t>不愿</a:t>
            </a:r>
            <a:r>
              <a:rPr lang="en-US" altLang="zh-CN" sz="2400"/>
              <a:t>/</a:t>
            </a:r>
            <a:r>
              <a:rPr lang="zh-CN" altLang="en-US" sz="2400"/>
              <a:t>抵制</a:t>
            </a:r>
            <a:r>
              <a:rPr lang="en-US" altLang="zh-CN" sz="2400"/>
              <a:t>/</a:t>
            </a:r>
            <a:r>
              <a:rPr lang="zh-CN" altLang="en-US" sz="2400"/>
              <a:t>无明确用户）</a:t>
            </a:r>
            <a:endParaRPr lang="en-US" altLang="zh-CN" sz="2400"/>
          </a:p>
          <a:p>
            <a:r>
              <a:rPr lang="zh-CN" altLang="en-US" sz="2800"/>
              <a:t>需求获取的基本流程</a:t>
            </a:r>
            <a:endParaRPr lang="en-US" altLang="zh-CN" sz="2800"/>
          </a:p>
          <a:p>
            <a:pPr lvl="1"/>
            <a:r>
              <a:rPr lang="zh-CN" altLang="en-US" sz="2400"/>
              <a:t>明确在达成一致</a:t>
            </a:r>
            <a:r>
              <a:rPr lang="zh-CN" altLang="en-US" sz="2400" b="1"/>
              <a:t>前景</a:t>
            </a:r>
            <a:r>
              <a:rPr lang="zh-CN" altLang="en-US" sz="2400"/>
              <a:t>下只面向</a:t>
            </a:r>
            <a:r>
              <a:rPr lang="zh-CN" altLang="en-US" sz="2400" b="1"/>
              <a:t>范围</a:t>
            </a:r>
            <a:r>
              <a:rPr lang="zh-CN" altLang="en-US" sz="2400"/>
              <a:t>内的</a:t>
            </a:r>
            <a:r>
              <a:rPr lang="zh-CN" altLang="en-US" sz="2400" b="1"/>
              <a:t>内容</a:t>
            </a:r>
            <a:endParaRPr lang="en-US" altLang="zh-CN" sz="2400" b="1"/>
          </a:p>
          <a:p>
            <a:pPr lvl="1"/>
            <a:r>
              <a:rPr lang="zh-CN" altLang="en-US" sz="2400"/>
              <a:t>（不同系统）多方向的</a:t>
            </a:r>
            <a:r>
              <a:rPr lang="zh-CN" altLang="en-US" sz="2400" b="1"/>
              <a:t>来源</a:t>
            </a:r>
            <a:endParaRPr lang="en-US" altLang="zh-CN" sz="2400" b="1"/>
          </a:p>
          <a:p>
            <a:pPr lvl="2"/>
            <a:r>
              <a:rPr lang="zh-CN" altLang="en-US" sz="2000" b="1"/>
              <a:t>用户、用户替代源、已有系统、规章制度、</a:t>
            </a:r>
            <a:endParaRPr lang="en-US" altLang="zh-CN" sz="2000" b="1"/>
          </a:p>
          <a:p>
            <a:pPr lvl="2"/>
            <a:r>
              <a:rPr lang="zh-CN" altLang="en-US" sz="2000"/>
              <a:t>应对由明确到不确定内容的</a:t>
            </a:r>
            <a:r>
              <a:rPr lang="zh-CN" altLang="en-US" sz="2000" b="1"/>
              <a:t>方法</a:t>
            </a:r>
            <a:endParaRPr lang="en-US" altLang="zh-CN" sz="2000" b="1"/>
          </a:p>
          <a:p>
            <a:pPr lvl="1"/>
            <a:r>
              <a:rPr lang="zh-CN" altLang="en-US" sz="2400"/>
              <a:t>不稳定、含探索、防遗漏、需判断何时结束的</a:t>
            </a:r>
            <a:r>
              <a:rPr lang="zh-CN" altLang="en-US" sz="2400" b="1"/>
              <a:t>过程</a:t>
            </a:r>
            <a:endParaRPr lang="en-US" altLang="zh-CN" sz="2400" b="1"/>
          </a:p>
          <a:p>
            <a:pPr lvl="1"/>
            <a:r>
              <a:rPr lang="zh-CN" altLang="en-US" sz="2400"/>
              <a:t>完成从笔录到文档之后得到</a:t>
            </a:r>
            <a:r>
              <a:rPr lang="zh-CN" altLang="en-US" sz="2400" b="1"/>
              <a:t>结果</a:t>
            </a:r>
            <a:endParaRPr lang="en-US" altLang="zh-CN" sz="2400" b="1"/>
          </a:p>
          <a:p>
            <a:pPr lvl="1"/>
            <a:endParaRPr lang="zh-CN" altLang="en-US" sz="2000"/>
          </a:p>
        </p:txBody>
      </p:sp>
      <p:sp>
        <p:nvSpPr>
          <p:cNvPr id="34820" name="灯片编号占位符 1">
            <a:extLst>
              <a:ext uri="{FF2B5EF4-FFF2-40B4-BE49-F238E27FC236}">
                <a16:creationId xmlns:a16="http://schemas.microsoft.com/office/drawing/2014/main" id="{291C0665-0D85-3DFB-B4BB-2A533A2003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C482DB-6864-4A34-9E1F-E051B019C150}" type="slidenum">
              <a:rPr lang="en-US" altLang="zh-CN">
                <a:latin typeface="Garamond" panose="02020404030301010803" pitchFamily="18" charset="0"/>
              </a:rPr>
              <a:pPr/>
              <a:t>101</a:t>
            </a:fld>
            <a:endParaRPr lang="en-US" altLang="zh-CN">
              <a:latin typeface="Garamond" panose="02020404030301010803"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6CCFFEA-142B-98B1-5C78-3C973568ECF0}"/>
              </a:ext>
            </a:extLst>
          </p:cNvPr>
          <p:cNvSpPr>
            <a:spLocks noGrp="1" noChangeArrowheads="1"/>
          </p:cNvSpPr>
          <p:nvPr>
            <p:ph type="title"/>
          </p:nvPr>
        </p:nvSpPr>
        <p:spPr/>
        <p:txBody>
          <a:bodyPr/>
          <a:lstStyle/>
          <a:p>
            <a:pPr eaLnBrk="1" hangingPunct="1"/>
            <a:r>
              <a:rPr lang="zh-CN" altLang="en-US"/>
              <a:t>主要内容</a:t>
            </a:r>
          </a:p>
        </p:txBody>
      </p:sp>
      <p:sp>
        <p:nvSpPr>
          <p:cNvPr id="59395" name="Rectangle 3">
            <a:extLst>
              <a:ext uri="{FF2B5EF4-FFF2-40B4-BE49-F238E27FC236}">
                <a16:creationId xmlns:a16="http://schemas.microsoft.com/office/drawing/2014/main" id="{D36B56C4-FC3B-EEA5-1B47-3DDE1FA7F60A}"/>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a:t>
            </a:r>
          </a:p>
          <a:p>
            <a:pPr marL="571500" indent="-571500" eaLnBrk="1" hangingPunct="1">
              <a:buFont typeface="Wingdings" panose="05000000000000000000" pitchFamily="2" charset="2"/>
              <a:buAutoNum type="arabicPeriod"/>
            </a:pPr>
            <a:r>
              <a:rPr lang="zh-CN" altLang="en-US"/>
              <a:t>面谈的过程</a:t>
            </a:r>
            <a:endParaRPr lang="en-US" altLang="zh-CN"/>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t>面谈的优缺点</a:t>
            </a: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59395">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F18ADE4-B184-067C-7A7C-626FCDB9178F}"/>
              </a:ext>
            </a:extLst>
          </p:cNvPr>
          <p:cNvSpPr>
            <a:spLocks noGrp="1" noChangeArrowheads="1"/>
          </p:cNvSpPr>
          <p:nvPr>
            <p:ph type="title"/>
          </p:nvPr>
        </p:nvSpPr>
        <p:spPr/>
        <p:txBody>
          <a:bodyPr/>
          <a:lstStyle/>
          <a:p>
            <a:pPr eaLnBrk="1" hangingPunct="1"/>
            <a:r>
              <a:rPr lang="en-US" altLang="zh-CN"/>
              <a:t>1. </a:t>
            </a:r>
            <a:r>
              <a:rPr lang="zh-CN" altLang="en-US"/>
              <a:t>面谈中的问题</a:t>
            </a:r>
          </a:p>
        </p:txBody>
      </p:sp>
      <p:sp>
        <p:nvSpPr>
          <p:cNvPr id="36867" name="Rectangle 3">
            <a:extLst>
              <a:ext uri="{FF2B5EF4-FFF2-40B4-BE49-F238E27FC236}">
                <a16:creationId xmlns:a16="http://schemas.microsoft.com/office/drawing/2014/main" id="{8832D6C0-5969-DA07-92EC-66CA1716A6F6}"/>
              </a:ext>
            </a:extLst>
          </p:cNvPr>
          <p:cNvSpPr>
            <a:spLocks noGrp="1" noChangeArrowheads="1"/>
          </p:cNvSpPr>
          <p:nvPr>
            <p:ph type="body" idx="1"/>
          </p:nvPr>
        </p:nvSpPr>
        <p:spPr>
          <a:xfrm>
            <a:off x="457200" y="1066800"/>
            <a:ext cx="8229600" cy="4530725"/>
          </a:xfrm>
        </p:spPr>
        <p:txBody>
          <a:bodyPr/>
          <a:lstStyle/>
          <a:p>
            <a:pPr eaLnBrk="1" hangingPunct="1"/>
            <a:r>
              <a:rPr lang="zh-CN" altLang="en-US" sz="2400"/>
              <a:t>面对面的会见（</a:t>
            </a:r>
            <a:r>
              <a:rPr lang="en-US" altLang="zh-CN" sz="2400"/>
              <a:t>face-to-face meeting</a:t>
            </a:r>
            <a:r>
              <a:rPr lang="zh-CN" altLang="en-US" sz="2400"/>
              <a:t>）被认为是最具丰富内容的交流方法</a:t>
            </a:r>
          </a:p>
          <a:p>
            <a:pPr eaLnBrk="1" hangingPunct="1"/>
            <a:r>
              <a:rPr lang="zh-CN" altLang="en-US" sz="2400"/>
              <a:t>实践当中应用最为广泛的需求获取方法之一 </a:t>
            </a:r>
          </a:p>
          <a:p>
            <a:pPr eaLnBrk="1" hangingPunct="1"/>
            <a:r>
              <a:rPr lang="zh-CN" altLang="en-US" sz="2400"/>
              <a:t>可以获得的信息内容包括 </a:t>
            </a:r>
          </a:p>
          <a:p>
            <a:pPr lvl="1" eaLnBrk="1" hangingPunct="1"/>
            <a:r>
              <a:rPr lang="zh-CN" altLang="en-US" sz="2000"/>
              <a:t>事实和问题 </a:t>
            </a:r>
          </a:p>
          <a:p>
            <a:pPr lvl="1" eaLnBrk="1" hangingPunct="1"/>
            <a:r>
              <a:rPr lang="zh-CN" altLang="en-US" sz="2000"/>
              <a:t>被会见者的观点 </a:t>
            </a:r>
          </a:p>
          <a:p>
            <a:pPr lvl="1" eaLnBrk="1" hangingPunct="1"/>
            <a:r>
              <a:rPr lang="zh-CN" altLang="en-US" sz="2000"/>
              <a:t>被会见者的感受 </a:t>
            </a:r>
          </a:p>
          <a:p>
            <a:pPr lvl="1" eaLnBrk="1" hangingPunct="1"/>
            <a:r>
              <a:rPr lang="zh-CN" altLang="en-US" sz="2000"/>
              <a:t>组织和个人的目标 </a:t>
            </a:r>
          </a:p>
        </p:txBody>
      </p:sp>
      <p:graphicFrame>
        <p:nvGraphicFramePr>
          <p:cNvPr id="36868" name="对象 1">
            <a:extLst>
              <a:ext uri="{FF2B5EF4-FFF2-40B4-BE49-F238E27FC236}">
                <a16:creationId xmlns:a16="http://schemas.microsoft.com/office/drawing/2014/main" id="{63FA2DC7-423D-507F-DF78-78EC584C06B0}"/>
              </a:ext>
            </a:extLst>
          </p:cNvPr>
          <p:cNvGraphicFramePr>
            <a:graphicFrameLocks noChangeAspect="1"/>
          </p:cNvGraphicFramePr>
          <p:nvPr/>
        </p:nvGraphicFramePr>
        <p:xfrm>
          <a:off x="838200" y="4648200"/>
          <a:ext cx="7315200" cy="1157288"/>
        </p:xfrm>
        <a:graphic>
          <a:graphicData uri="http://schemas.openxmlformats.org/presentationml/2006/ole">
            <mc:AlternateContent xmlns:mc="http://schemas.openxmlformats.org/markup-compatibility/2006">
              <mc:Choice xmlns:v="urn:schemas-microsoft-com:vml" Requires="v">
                <p:oleObj name="Visio" r:id="rId2" imgW="4848166" imgH="773169" progId="Visio.Drawing.11">
                  <p:embed/>
                </p:oleObj>
              </mc:Choice>
              <mc:Fallback>
                <p:oleObj name="Visio" r:id="rId2" imgW="4848166" imgH="773169" progId="Visio.Drawing.11">
                  <p:embed/>
                  <p:pic>
                    <p:nvPicPr>
                      <p:cNvPr id="36868" name="对象 1">
                        <a:extLst>
                          <a:ext uri="{FF2B5EF4-FFF2-40B4-BE49-F238E27FC236}">
                            <a16:creationId xmlns:a16="http://schemas.microsoft.com/office/drawing/2014/main" id="{63FA2DC7-423D-507F-DF78-78EC584C0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73152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4F97459-9431-1B75-67A3-23F296EF9200}"/>
              </a:ext>
            </a:extLst>
          </p:cNvPr>
          <p:cNvSpPr>
            <a:spLocks noGrp="1" noChangeArrowheads="1"/>
          </p:cNvSpPr>
          <p:nvPr>
            <p:ph type="title"/>
          </p:nvPr>
        </p:nvSpPr>
        <p:spPr/>
        <p:txBody>
          <a:bodyPr/>
          <a:lstStyle/>
          <a:p>
            <a:pPr eaLnBrk="1" hangingPunct="1"/>
            <a:r>
              <a:rPr lang="zh-CN" altLang="en-US"/>
              <a:t>主要内容</a:t>
            </a:r>
          </a:p>
        </p:txBody>
      </p:sp>
      <p:sp>
        <p:nvSpPr>
          <p:cNvPr id="37891" name="Rectangle 3">
            <a:extLst>
              <a:ext uri="{FF2B5EF4-FFF2-40B4-BE49-F238E27FC236}">
                <a16:creationId xmlns:a16="http://schemas.microsoft.com/office/drawing/2014/main" id="{27707C07-13D6-E864-4D4E-16BB52F91451}"/>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a:t>
            </a:r>
          </a:p>
          <a:p>
            <a:pPr marL="571500" indent="-571500" eaLnBrk="1" hangingPunct="1">
              <a:buFont typeface="Wingdings" panose="05000000000000000000" pitchFamily="2" charset="2"/>
              <a:buAutoNum type="arabicPeriod"/>
            </a:pPr>
            <a:r>
              <a:rPr lang="zh-CN" altLang="en-US">
                <a:solidFill>
                  <a:srgbClr val="FF0000"/>
                </a:solidFill>
              </a:rPr>
              <a:t>面谈的过程</a:t>
            </a:r>
            <a:endParaRPr lang="en-US" altLang="zh-CN">
              <a:solidFill>
                <a:srgbClr val="FF0000"/>
              </a:solidFill>
            </a:endParaRPr>
          </a:p>
          <a:p>
            <a:pPr marL="898525" lvl="1" indent="-571500" eaLnBrk="1" hangingPunct="1">
              <a:buFont typeface="Wingdings" panose="05000000000000000000" pitchFamily="2" charset="2"/>
              <a:buAutoNum type="arabicPeriod"/>
            </a:pPr>
            <a:r>
              <a:rPr lang="zh-CN" altLang="en-US">
                <a:solidFill>
                  <a:srgbClr val="FF0000"/>
                </a:solidFill>
              </a:rPr>
              <a:t>准备</a:t>
            </a:r>
            <a:endParaRPr lang="en-US" altLang="zh-CN">
              <a:solidFill>
                <a:srgbClr val="FF0000"/>
              </a:solidFill>
            </a:endParaRPr>
          </a:p>
          <a:p>
            <a:pPr marL="898525" lvl="1" indent="-571500" eaLnBrk="1" hangingPunct="1">
              <a:buFont typeface="Wingdings" panose="05000000000000000000" pitchFamily="2" charset="2"/>
              <a:buAutoNum type="arabicPeriod"/>
            </a:pPr>
            <a:r>
              <a:rPr lang="zh-CN" altLang="en-US"/>
              <a:t>主持</a:t>
            </a:r>
            <a:endParaRPr lang="en-US" altLang="zh-CN"/>
          </a:p>
          <a:p>
            <a:pPr marL="898525" lvl="1" indent="-571500" eaLnBrk="1" hangingPunct="1">
              <a:buFont typeface="Wingdings" panose="05000000000000000000" pitchFamily="2" charset="2"/>
              <a:buAutoNum type="arabicPeriod"/>
            </a:pPr>
            <a:r>
              <a:rPr lang="zh-CN" altLang="en-US"/>
              <a:t>报告整理</a:t>
            </a:r>
            <a:endParaRPr lang="en-US" altLang="zh-CN"/>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t>面谈的优缺点</a:t>
            </a: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A0B8730-2074-C8C8-4D08-13653EB35BC6}"/>
              </a:ext>
            </a:extLst>
          </p:cNvPr>
          <p:cNvSpPr>
            <a:spLocks noGrp="1" noChangeArrowheads="1"/>
          </p:cNvSpPr>
          <p:nvPr>
            <p:ph type="title"/>
          </p:nvPr>
        </p:nvSpPr>
        <p:spPr>
          <a:xfrm>
            <a:off x="457200" y="228600"/>
            <a:ext cx="6172200" cy="609600"/>
          </a:xfrm>
        </p:spPr>
        <p:txBody>
          <a:bodyPr/>
          <a:lstStyle/>
          <a:p>
            <a:pPr eaLnBrk="1" hangingPunct="1"/>
            <a:r>
              <a:rPr lang="en-US" altLang="zh-CN"/>
              <a:t>2.1 </a:t>
            </a:r>
            <a:r>
              <a:rPr lang="zh-CN" altLang="en-US"/>
              <a:t>准备面谈</a:t>
            </a:r>
          </a:p>
        </p:txBody>
      </p:sp>
      <p:sp>
        <p:nvSpPr>
          <p:cNvPr id="38915" name="Rectangle 3">
            <a:extLst>
              <a:ext uri="{FF2B5EF4-FFF2-40B4-BE49-F238E27FC236}">
                <a16:creationId xmlns:a16="http://schemas.microsoft.com/office/drawing/2014/main" id="{072B46E0-205A-4DA5-C369-2A923717E26D}"/>
              </a:ext>
            </a:extLst>
          </p:cNvPr>
          <p:cNvSpPr>
            <a:spLocks noGrp="1" noChangeArrowheads="1"/>
          </p:cNvSpPr>
          <p:nvPr>
            <p:ph type="body" idx="1"/>
          </p:nvPr>
        </p:nvSpPr>
        <p:spPr>
          <a:xfrm>
            <a:off x="574675" y="1371600"/>
            <a:ext cx="7994650" cy="3125788"/>
          </a:xfrm>
        </p:spPr>
        <p:txBody>
          <a:bodyPr/>
          <a:lstStyle/>
          <a:p>
            <a:pPr marL="571500" indent="-571500" eaLnBrk="1" hangingPunct="1">
              <a:lnSpc>
                <a:spcPct val="90000"/>
              </a:lnSpc>
              <a:buFont typeface="Wingdings" panose="05000000000000000000" pitchFamily="2" charset="2"/>
              <a:buAutoNum type="arabicPeriod"/>
            </a:pPr>
            <a:r>
              <a:rPr lang="zh-CN" altLang="en-US"/>
              <a:t>阅读背景资料 </a:t>
            </a:r>
            <a:endParaRPr lang="en-US" altLang="zh-CN"/>
          </a:p>
          <a:p>
            <a:pPr marL="1250950" lvl="2" indent="-571500" eaLnBrk="1" hangingPunct="1">
              <a:lnSpc>
                <a:spcPct val="90000"/>
              </a:lnSpc>
              <a:buFont typeface="Wingdings" panose="05000000000000000000" pitchFamily="2" charset="2"/>
              <a:buAutoNum type="arabicPeriod"/>
            </a:pPr>
            <a:r>
              <a:rPr lang="zh-CN" altLang="en-US" i="1"/>
              <a:t>注重权威性与第一手资料（图书馆、官网、上市报表）</a:t>
            </a:r>
            <a:endParaRPr lang="en-US" altLang="zh-CN" i="1"/>
          </a:p>
          <a:p>
            <a:pPr marL="1250950" lvl="2" indent="-571500" eaLnBrk="1" hangingPunct="1">
              <a:lnSpc>
                <a:spcPct val="90000"/>
              </a:lnSpc>
              <a:buFont typeface="Wingdings" panose="05000000000000000000" pitchFamily="2" charset="2"/>
              <a:buAutoNum type="arabicPeriod"/>
            </a:pPr>
            <a:r>
              <a:rPr lang="zh-CN" altLang="en-US" i="1"/>
              <a:t>同时展开收集与分析，多做分类、坐标、时间趋势</a:t>
            </a:r>
            <a:endParaRPr lang="en-US" altLang="zh-CN" i="1"/>
          </a:p>
          <a:p>
            <a:pPr marL="1250950" lvl="2" indent="-571500" eaLnBrk="1" hangingPunct="1">
              <a:lnSpc>
                <a:spcPct val="90000"/>
              </a:lnSpc>
              <a:buFont typeface="Wingdings" panose="05000000000000000000" pitchFamily="2" charset="2"/>
              <a:buAutoNum type="arabicPeriod"/>
            </a:pPr>
            <a:r>
              <a:rPr lang="zh-CN" altLang="en-US" i="1"/>
              <a:t>“周六下午网上出差”：事无巨细的调查三家最感兴趣的企业</a:t>
            </a:r>
            <a:endParaRPr lang="en-US" altLang="zh-CN" i="1"/>
          </a:p>
          <a:p>
            <a:pPr marL="1250950" lvl="2" indent="-571500" eaLnBrk="1" hangingPunct="1">
              <a:lnSpc>
                <a:spcPct val="90000"/>
              </a:lnSpc>
              <a:buFont typeface="Wingdings" panose="05000000000000000000" pitchFamily="2" charset="2"/>
              <a:buAutoNum type="arabicPeriod"/>
            </a:pPr>
            <a:r>
              <a:rPr lang="zh-CN" altLang="en-US" i="1"/>
              <a:t>通过互联网一定能够获得一个任意一个领域的业务流程、相关专家、知识获取途径</a:t>
            </a:r>
          </a:p>
          <a:p>
            <a:pPr marL="571500" indent="-571500" eaLnBrk="1" hangingPunct="1">
              <a:lnSpc>
                <a:spcPct val="90000"/>
              </a:lnSpc>
              <a:buFont typeface="Wingdings" panose="05000000000000000000" pitchFamily="2" charset="2"/>
              <a:buAutoNum type="arabicPeriod"/>
            </a:pPr>
            <a:r>
              <a:rPr lang="zh-CN" altLang="en-US"/>
              <a:t>确定面谈主题和目标 </a:t>
            </a:r>
          </a:p>
          <a:p>
            <a:pPr marL="571500" indent="-571500" eaLnBrk="1" hangingPunct="1">
              <a:lnSpc>
                <a:spcPct val="90000"/>
              </a:lnSpc>
              <a:buFont typeface="Wingdings" panose="05000000000000000000" pitchFamily="2" charset="2"/>
              <a:buAutoNum type="arabicPeriod"/>
            </a:pPr>
            <a:r>
              <a:rPr lang="zh-CN" altLang="en-US"/>
              <a:t>选择被会见者 </a:t>
            </a:r>
          </a:p>
          <a:p>
            <a:pPr marL="571500" indent="-571500" eaLnBrk="1" hangingPunct="1">
              <a:lnSpc>
                <a:spcPct val="90000"/>
              </a:lnSpc>
              <a:buFont typeface="Wingdings" panose="05000000000000000000" pitchFamily="2" charset="2"/>
              <a:buAutoNum type="arabicPeriod"/>
            </a:pPr>
            <a:r>
              <a:rPr lang="zh-CN" altLang="en-US"/>
              <a:t>通知被会见者：</a:t>
            </a:r>
            <a:r>
              <a:rPr lang="zh-CN" altLang="en-US" b="1"/>
              <a:t>电话或邮件等正式的途径</a:t>
            </a:r>
            <a:r>
              <a:rPr lang="zh-CN" altLang="en-US"/>
              <a:t> </a:t>
            </a:r>
          </a:p>
          <a:p>
            <a:pPr marL="571500" indent="-571500" eaLnBrk="1" hangingPunct="1">
              <a:lnSpc>
                <a:spcPct val="90000"/>
              </a:lnSpc>
              <a:buFont typeface="Wingdings" panose="05000000000000000000" pitchFamily="2" charset="2"/>
              <a:buAutoNum type="arabicPeriod"/>
            </a:pPr>
            <a:r>
              <a:rPr lang="zh-CN" altLang="en-US">
                <a:solidFill>
                  <a:srgbClr val="FF0000"/>
                </a:solidFill>
              </a:rPr>
              <a:t>确定问题和类型 </a:t>
            </a:r>
          </a:p>
        </p:txBody>
      </p:sp>
      <p:pic>
        <p:nvPicPr>
          <p:cNvPr id="38916" name="图片 2">
            <a:extLst>
              <a:ext uri="{FF2B5EF4-FFF2-40B4-BE49-F238E27FC236}">
                <a16:creationId xmlns:a16="http://schemas.microsoft.com/office/drawing/2014/main" id="{02BDA1C0-3909-DDA4-A4D2-9F7ED7E6C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119856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7C6068C-1AFD-717B-018E-BA26269FF384}"/>
              </a:ext>
            </a:extLst>
          </p:cNvPr>
          <p:cNvSpPr>
            <a:spLocks noGrp="1" noChangeArrowheads="1"/>
          </p:cNvSpPr>
          <p:nvPr>
            <p:ph type="title"/>
          </p:nvPr>
        </p:nvSpPr>
        <p:spPr/>
        <p:txBody>
          <a:bodyPr/>
          <a:lstStyle/>
          <a:p>
            <a:r>
              <a:rPr lang="zh-CN" altLang="en-US"/>
              <a:t>面谈准备的关键：问题类型</a:t>
            </a:r>
          </a:p>
        </p:txBody>
      </p:sp>
      <p:sp>
        <p:nvSpPr>
          <p:cNvPr id="39939" name="内容占位符 2">
            <a:extLst>
              <a:ext uri="{FF2B5EF4-FFF2-40B4-BE49-F238E27FC236}">
                <a16:creationId xmlns:a16="http://schemas.microsoft.com/office/drawing/2014/main" id="{C406C15F-1527-21E0-96D8-E6A350E960C7}"/>
              </a:ext>
            </a:extLst>
          </p:cNvPr>
          <p:cNvSpPr>
            <a:spLocks noGrp="1" noChangeArrowheads="1"/>
          </p:cNvSpPr>
          <p:nvPr>
            <p:ph idx="1"/>
          </p:nvPr>
        </p:nvSpPr>
        <p:spPr/>
        <p:txBody>
          <a:bodyPr/>
          <a:lstStyle/>
          <a:p>
            <a:r>
              <a:rPr lang="zh-CN" altLang="en-US"/>
              <a:t>准备问题不仅仅是要清楚面谈的内容，更要清楚提问题的方法</a:t>
            </a:r>
            <a:r>
              <a:rPr lang="en-US" altLang="zh-CN"/>
              <a:t>——</a:t>
            </a:r>
            <a:r>
              <a:rPr lang="zh-CN" altLang="en-US"/>
              <a:t>问题类型</a:t>
            </a:r>
            <a:endParaRPr lang="en-US" altLang="zh-CN"/>
          </a:p>
          <a:p>
            <a:pPr lvl="1"/>
            <a:r>
              <a:rPr lang="zh-CN" altLang="en-US"/>
              <a:t>开放式问题</a:t>
            </a:r>
            <a:endParaRPr lang="en-US" altLang="zh-CN"/>
          </a:p>
          <a:p>
            <a:pPr lvl="1"/>
            <a:r>
              <a:rPr lang="zh-CN" altLang="en-US"/>
              <a:t>封闭式问题</a:t>
            </a:r>
            <a:endParaRPr lang="en-US" altLang="zh-CN"/>
          </a:p>
          <a:p>
            <a:pPr lvl="1"/>
            <a:r>
              <a:rPr lang="zh-CN" altLang="en-US"/>
              <a:t>程序性提示</a:t>
            </a:r>
            <a:endParaRPr lang="en-US" altLang="zh-CN"/>
          </a:p>
          <a:p>
            <a:pPr lvl="1"/>
            <a:r>
              <a:rPr lang="zh-CN" altLang="en-US"/>
              <a:t>探究式问题</a:t>
            </a:r>
            <a:endParaRPr lang="en-US" altLang="zh-CN"/>
          </a:p>
          <a:p>
            <a:pPr lvl="1"/>
            <a:r>
              <a:rPr lang="zh-CN" altLang="en-US"/>
              <a:t>诱导式问题</a:t>
            </a:r>
            <a:endParaRPr lang="en-US" altLang="zh-CN"/>
          </a:p>
          <a:p>
            <a:pPr lvl="1"/>
            <a:r>
              <a:rPr lang="zh-CN" altLang="en-US"/>
              <a:t>元问题</a:t>
            </a:r>
            <a:endParaRPr lang="en-US" altLang="zh-CN"/>
          </a:p>
          <a:p>
            <a:pPr lvl="1"/>
            <a:r>
              <a:rPr lang="en-US" altLang="zh-CN"/>
              <a:t>……</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0D00457-5900-D14F-4635-5E316C59D2DF}"/>
              </a:ext>
            </a:extLst>
          </p:cNvPr>
          <p:cNvSpPr>
            <a:spLocks noGrp="1" noChangeArrowheads="1"/>
          </p:cNvSpPr>
          <p:nvPr>
            <p:ph type="title"/>
          </p:nvPr>
        </p:nvSpPr>
        <p:spPr/>
        <p:txBody>
          <a:bodyPr/>
          <a:lstStyle/>
          <a:p>
            <a:pPr eaLnBrk="1" hangingPunct="1"/>
            <a:r>
              <a:rPr lang="zh-CN" altLang="en-US"/>
              <a:t>问题的类型</a:t>
            </a:r>
          </a:p>
        </p:txBody>
      </p:sp>
      <p:sp>
        <p:nvSpPr>
          <p:cNvPr id="40963" name="Rectangle 3">
            <a:extLst>
              <a:ext uri="{FF2B5EF4-FFF2-40B4-BE49-F238E27FC236}">
                <a16:creationId xmlns:a16="http://schemas.microsoft.com/office/drawing/2014/main" id="{6DE10E69-94BE-5792-3025-F0EA545BE653}"/>
              </a:ext>
            </a:extLst>
          </p:cNvPr>
          <p:cNvSpPr>
            <a:spLocks noGrp="1" noChangeArrowheads="1"/>
          </p:cNvSpPr>
          <p:nvPr>
            <p:ph type="body" idx="1"/>
          </p:nvPr>
        </p:nvSpPr>
        <p:spPr/>
        <p:txBody>
          <a:bodyPr/>
          <a:lstStyle/>
          <a:p>
            <a:pPr eaLnBrk="1" hangingPunct="1"/>
            <a:r>
              <a:rPr lang="zh-CN" altLang="en-US"/>
              <a:t>问题基本上可以分为两种类型：开放式问题和封闭式问题 </a:t>
            </a:r>
          </a:p>
          <a:p>
            <a:pPr lvl="1" eaLnBrk="1" hangingPunct="1"/>
            <a:r>
              <a:rPr lang="zh-CN" altLang="en-US"/>
              <a:t>开放式问题（</a:t>
            </a:r>
            <a:r>
              <a:rPr lang="en-US" altLang="zh-CN"/>
              <a:t>Open-Ended</a:t>
            </a:r>
            <a:r>
              <a:rPr lang="zh-CN" altLang="en-US"/>
              <a:t>）</a:t>
            </a:r>
          </a:p>
          <a:p>
            <a:pPr lvl="1" eaLnBrk="1" hangingPunct="1"/>
            <a:r>
              <a:rPr lang="zh-CN" altLang="en-US"/>
              <a:t>封闭式问题（</a:t>
            </a:r>
            <a:r>
              <a:rPr lang="en-US" altLang="zh-CN"/>
              <a:t>Closed</a:t>
            </a:r>
            <a:r>
              <a:rPr lang="zh-CN" altLang="en-US"/>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52C7880-1962-7172-688D-B37D6E301DA6}"/>
              </a:ext>
            </a:extLst>
          </p:cNvPr>
          <p:cNvSpPr>
            <a:spLocks noGrp="1" noChangeArrowheads="1"/>
          </p:cNvSpPr>
          <p:nvPr>
            <p:ph type="title"/>
          </p:nvPr>
        </p:nvSpPr>
        <p:spPr/>
        <p:txBody>
          <a:bodyPr/>
          <a:lstStyle/>
          <a:p>
            <a:pPr eaLnBrk="1" hangingPunct="1"/>
            <a:r>
              <a:rPr lang="zh-CN" altLang="en-US" sz="3800"/>
              <a:t>开放式问题</a:t>
            </a:r>
          </a:p>
        </p:txBody>
      </p:sp>
      <p:sp>
        <p:nvSpPr>
          <p:cNvPr id="41987" name="Rectangle 3">
            <a:extLst>
              <a:ext uri="{FF2B5EF4-FFF2-40B4-BE49-F238E27FC236}">
                <a16:creationId xmlns:a16="http://schemas.microsoft.com/office/drawing/2014/main" id="{DCC3D808-EBE5-C925-5D33-8B5D29AA8047}"/>
              </a:ext>
            </a:extLst>
          </p:cNvPr>
          <p:cNvSpPr>
            <a:spLocks noGrp="1" noChangeArrowheads="1"/>
          </p:cNvSpPr>
          <p:nvPr>
            <p:ph type="body" idx="1"/>
          </p:nvPr>
        </p:nvSpPr>
        <p:spPr>
          <a:xfrm>
            <a:off x="609600" y="1828800"/>
            <a:ext cx="8077200" cy="4038600"/>
          </a:xfrm>
        </p:spPr>
        <p:txBody>
          <a:bodyPr/>
          <a:lstStyle/>
          <a:p>
            <a:pPr eaLnBrk="1" hangingPunct="1"/>
            <a:r>
              <a:rPr lang="zh-CN" altLang="en-US" sz="2600"/>
              <a:t>被会见者对答复的选择可以是开放和不受限制的，他们可能答复两个词，也可能答复两段话。</a:t>
            </a:r>
          </a:p>
          <a:p>
            <a:pPr eaLnBrk="1" hangingPunct="1"/>
            <a:r>
              <a:rPr lang="zh-CN" altLang="en-US" sz="2600"/>
              <a:t>在希望得到丰富（具有一定深度和广度）信息时，开放式问题比较合适</a:t>
            </a:r>
          </a:p>
          <a:p>
            <a:pPr eaLnBrk="1" hangingPunct="1"/>
            <a:r>
              <a:rPr lang="zh-CN" altLang="en-US" sz="2600"/>
              <a:t>例如：</a:t>
            </a:r>
          </a:p>
          <a:p>
            <a:pPr lvl="1" eaLnBrk="1" hangingPunct="1"/>
            <a:r>
              <a:rPr lang="zh-CN" altLang="en-US" sz="2200"/>
              <a:t>“你觉得把所有的经理都置于一个内联网内怎么样？”</a:t>
            </a:r>
          </a:p>
          <a:p>
            <a:pPr lvl="1" eaLnBrk="1" hangingPunct="1"/>
            <a:r>
              <a:rPr lang="zh-CN" altLang="en-US" sz="2200"/>
              <a:t>“请解释你是如何做进度决策的？”</a:t>
            </a:r>
          </a:p>
          <a:p>
            <a:pPr lvl="1" eaLnBrk="1" hangingPunct="1"/>
            <a:r>
              <a:rPr lang="zh-CN" altLang="en-US" sz="2200"/>
              <a:t>“对公司中企业对企业电子商务的当前状态有何看法？”</a:t>
            </a:r>
          </a:p>
        </p:txBody>
      </p:sp>
      <p:graphicFrame>
        <p:nvGraphicFramePr>
          <p:cNvPr id="41988" name="Object 4">
            <a:extLst>
              <a:ext uri="{FF2B5EF4-FFF2-40B4-BE49-F238E27FC236}">
                <a16:creationId xmlns:a16="http://schemas.microsoft.com/office/drawing/2014/main" id="{50D5D713-D831-297F-2138-F11B7718A0CF}"/>
              </a:ext>
            </a:extLst>
          </p:cNvPr>
          <p:cNvGraphicFramePr>
            <a:graphicFrameLocks noChangeAspect="1"/>
          </p:cNvGraphicFramePr>
          <p:nvPr/>
        </p:nvGraphicFramePr>
        <p:xfrm>
          <a:off x="6019800" y="304800"/>
          <a:ext cx="1666875" cy="1476375"/>
        </p:xfrm>
        <a:graphic>
          <a:graphicData uri="http://schemas.openxmlformats.org/presentationml/2006/ole">
            <mc:AlternateContent xmlns:mc="http://schemas.openxmlformats.org/markup-compatibility/2006">
              <mc:Choice xmlns:v="urn:schemas-microsoft-com:vml" Requires="v">
                <p:oleObj name="Drawing" r:id="rId2" imgW="1666800" imgH="1476360" progId="WPDraw30.Drawing">
                  <p:embed/>
                </p:oleObj>
              </mc:Choice>
              <mc:Fallback>
                <p:oleObj name="Drawing" r:id="rId2" imgW="1666800" imgH="1476360" progId="WPDraw30.Drawing">
                  <p:embed/>
                  <p:pic>
                    <p:nvPicPr>
                      <p:cNvPr id="41988" name="Object 4">
                        <a:extLst>
                          <a:ext uri="{FF2B5EF4-FFF2-40B4-BE49-F238E27FC236}">
                            <a16:creationId xmlns:a16="http://schemas.microsoft.com/office/drawing/2014/main" id="{50D5D713-D831-297F-2138-F11B7718A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04800"/>
                        <a:ext cx="16668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13CBD8A-67B3-2D26-3CB8-3D9BA54FD4FB}"/>
              </a:ext>
            </a:extLst>
          </p:cNvPr>
          <p:cNvSpPr>
            <a:spLocks noGrp="1" noChangeArrowheads="1"/>
          </p:cNvSpPr>
          <p:nvPr>
            <p:ph type="title"/>
          </p:nvPr>
        </p:nvSpPr>
        <p:spPr/>
        <p:txBody>
          <a:bodyPr/>
          <a:lstStyle/>
          <a:p>
            <a:pPr eaLnBrk="1" hangingPunct="1"/>
            <a:r>
              <a:rPr lang="zh-CN" altLang="en-US" sz="3800"/>
              <a:t>开放式问题的优缺点</a:t>
            </a:r>
          </a:p>
        </p:txBody>
      </p:sp>
      <p:sp>
        <p:nvSpPr>
          <p:cNvPr id="43011" name="Rectangle 3">
            <a:extLst>
              <a:ext uri="{FF2B5EF4-FFF2-40B4-BE49-F238E27FC236}">
                <a16:creationId xmlns:a16="http://schemas.microsoft.com/office/drawing/2014/main" id="{B609A5D3-97AB-F40F-B9DC-BF10B00EFAFD}"/>
              </a:ext>
            </a:extLst>
          </p:cNvPr>
          <p:cNvSpPr>
            <a:spLocks noGrp="1" noChangeArrowheads="1"/>
          </p:cNvSpPr>
          <p:nvPr>
            <p:ph type="body" idx="1"/>
          </p:nvPr>
        </p:nvSpPr>
        <p:spPr/>
        <p:txBody>
          <a:bodyPr/>
          <a:lstStyle/>
          <a:p>
            <a:pPr eaLnBrk="1" hangingPunct="1">
              <a:lnSpc>
                <a:spcPct val="80000"/>
              </a:lnSpc>
            </a:pPr>
            <a:r>
              <a:rPr lang="zh-CN" altLang="en-US" sz="2100"/>
              <a:t>优点：</a:t>
            </a:r>
          </a:p>
          <a:p>
            <a:pPr lvl="1" eaLnBrk="1" hangingPunct="1">
              <a:lnSpc>
                <a:spcPct val="80000"/>
              </a:lnSpc>
            </a:pPr>
            <a:r>
              <a:rPr lang="zh-CN" altLang="en-US" sz="2000"/>
              <a:t>让被会见者感到自在；</a:t>
            </a:r>
          </a:p>
          <a:p>
            <a:pPr lvl="1" eaLnBrk="1" hangingPunct="1">
              <a:lnSpc>
                <a:spcPct val="80000"/>
              </a:lnSpc>
            </a:pPr>
            <a:r>
              <a:rPr lang="zh-CN" altLang="en-US" sz="2000"/>
              <a:t>会见者可以收集被会见者使用的词汇，这能反应他的教育、价值标准、态度和信念；</a:t>
            </a:r>
          </a:p>
          <a:p>
            <a:pPr lvl="1" eaLnBrk="1" hangingPunct="1">
              <a:lnSpc>
                <a:spcPct val="80000"/>
              </a:lnSpc>
            </a:pPr>
            <a:r>
              <a:rPr lang="zh-CN" altLang="en-US" sz="2000"/>
              <a:t>提供丰富的细节；</a:t>
            </a:r>
          </a:p>
          <a:p>
            <a:pPr lvl="1" eaLnBrk="1" hangingPunct="1">
              <a:lnSpc>
                <a:spcPct val="80000"/>
              </a:lnSpc>
            </a:pPr>
            <a:r>
              <a:rPr lang="zh-CN" altLang="en-US" sz="2000"/>
              <a:t>对没采用的进一步的提问有启迪作用；</a:t>
            </a:r>
          </a:p>
          <a:p>
            <a:pPr lvl="1" eaLnBrk="1" hangingPunct="1">
              <a:lnSpc>
                <a:spcPct val="80000"/>
              </a:lnSpc>
            </a:pPr>
            <a:r>
              <a:rPr lang="zh-CN" altLang="en-US" sz="2000"/>
              <a:t>让被会见者更感兴趣；</a:t>
            </a:r>
          </a:p>
          <a:p>
            <a:pPr lvl="1" eaLnBrk="1" hangingPunct="1">
              <a:lnSpc>
                <a:spcPct val="80000"/>
              </a:lnSpc>
            </a:pPr>
            <a:r>
              <a:rPr lang="zh-CN" altLang="en-US" sz="2000"/>
              <a:t>容许更多的自发性；</a:t>
            </a:r>
          </a:p>
          <a:p>
            <a:pPr lvl="1" eaLnBrk="1" hangingPunct="1">
              <a:lnSpc>
                <a:spcPct val="80000"/>
              </a:lnSpc>
            </a:pPr>
            <a:r>
              <a:rPr lang="zh-CN" altLang="en-US" sz="2000"/>
              <a:t>会见者可以在没有太多准备的情况下进行面谈。</a:t>
            </a:r>
          </a:p>
          <a:p>
            <a:pPr eaLnBrk="1" hangingPunct="1">
              <a:lnSpc>
                <a:spcPct val="80000"/>
              </a:lnSpc>
            </a:pPr>
            <a:r>
              <a:rPr lang="zh-CN" altLang="en-US" sz="2100"/>
              <a:t>缺点：</a:t>
            </a:r>
          </a:p>
          <a:p>
            <a:pPr lvl="1" eaLnBrk="1" hangingPunct="1">
              <a:lnSpc>
                <a:spcPct val="80000"/>
              </a:lnSpc>
            </a:pPr>
            <a:r>
              <a:rPr lang="zh-CN" altLang="en-US" sz="2000"/>
              <a:t>提此类问题可能会产生太多不相干的细节；</a:t>
            </a:r>
          </a:p>
          <a:p>
            <a:pPr lvl="1" eaLnBrk="1" hangingPunct="1">
              <a:lnSpc>
                <a:spcPct val="80000"/>
              </a:lnSpc>
            </a:pPr>
            <a:r>
              <a:rPr lang="zh-CN" altLang="en-US" sz="2000"/>
              <a:t>面谈可能失控；</a:t>
            </a:r>
          </a:p>
          <a:p>
            <a:pPr lvl="1" eaLnBrk="1" hangingPunct="1">
              <a:lnSpc>
                <a:spcPct val="80000"/>
              </a:lnSpc>
            </a:pPr>
            <a:r>
              <a:rPr lang="zh-CN" altLang="en-US" sz="2000"/>
              <a:t>开放式的回答会花费大量的时间才能获得有用的信息量；</a:t>
            </a:r>
          </a:p>
          <a:p>
            <a:pPr lvl="1" eaLnBrk="1" hangingPunct="1">
              <a:lnSpc>
                <a:spcPct val="80000"/>
              </a:lnSpc>
            </a:pPr>
            <a:r>
              <a:rPr lang="zh-CN" altLang="en-US" sz="2000"/>
              <a:t>可能会使会见者看上去没有准备。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B46AB09-ADED-AFEF-D31D-67AFF24BD7EB}"/>
              </a:ext>
            </a:extLst>
          </p:cNvPr>
          <p:cNvSpPr>
            <a:spLocks noGrp="1" noChangeArrowheads="1"/>
          </p:cNvSpPr>
          <p:nvPr>
            <p:ph type="title"/>
          </p:nvPr>
        </p:nvSpPr>
        <p:spPr/>
        <p:txBody>
          <a:bodyPr/>
          <a:lstStyle/>
          <a:p>
            <a:pPr eaLnBrk="1" hangingPunct="1"/>
            <a:r>
              <a:rPr lang="en-US" altLang="zh-CN" sz="3200"/>
              <a:t>1. </a:t>
            </a:r>
            <a:r>
              <a:rPr lang="zh-CN" altLang="en-US" sz="3200"/>
              <a:t>确定项目前景和范围的活动</a:t>
            </a:r>
            <a:br>
              <a:rPr lang="zh-CN" altLang="en-US" sz="3200"/>
            </a:br>
            <a:r>
              <a:rPr lang="en-US" altLang="zh-CN" sz="3200">
                <a:latin typeface="Arial" panose="020B0604020202020204" pitchFamily="34" charset="0"/>
              </a:rPr>
              <a:t>——</a:t>
            </a:r>
            <a:r>
              <a:rPr lang="en-US" altLang="zh-CN" sz="3200"/>
              <a:t> </a:t>
            </a:r>
            <a:r>
              <a:rPr lang="zh-CN" altLang="en-US" sz="3200"/>
              <a:t>确定项目前景和范围的关键</a:t>
            </a:r>
          </a:p>
        </p:txBody>
      </p:sp>
      <p:sp>
        <p:nvSpPr>
          <p:cNvPr id="10243" name="Rectangle 3">
            <a:extLst>
              <a:ext uri="{FF2B5EF4-FFF2-40B4-BE49-F238E27FC236}">
                <a16:creationId xmlns:a16="http://schemas.microsoft.com/office/drawing/2014/main" id="{17286757-103A-063C-70B3-3889403732C9}"/>
              </a:ext>
            </a:extLst>
          </p:cNvPr>
          <p:cNvSpPr>
            <a:spLocks noGrp="1" noChangeArrowheads="1"/>
          </p:cNvSpPr>
          <p:nvPr>
            <p:ph type="body" idx="1"/>
          </p:nvPr>
        </p:nvSpPr>
        <p:spPr>
          <a:xfrm>
            <a:off x="457200" y="1752600"/>
            <a:ext cx="8229600" cy="4378325"/>
          </a:xfrm>
        </p:spPr>
        <p:txBody>
          <a:bodyPr/>
          <a:lstStyle/>
          <a:p>
            <a:pPr eaLnBrk="1" hangingPunct="1">
              <a:lnSpc>
                <a:spcPct val="80000"/>
              </a:lnSpc>
            </a:pPr>
            <a:r>
              <a:rPr lang="zh-CN" altLang="en-US" sz="2800"/>
              <a:t>定义业务需求和能够满足需求的高层解决方案，包括</a:t>
            </a:r>
            <a:r>
              <a:rPr lang="en-US" altLang="zh-CN" sz="2800"/>
              <a:t>:</a:t>
            </a:r>
          </a:p>
          <a:p>
            <a:pPr lvl="1" eaLnBrk="1" hangingPunct="1">
              <a:lnSpc>
                <a:spcPct val="80000"/>
              </a:lnSpc>
            </a:pPr>
            <a:r>
              <a:rPr lang="zh-CN" altLang="en-US" sz="2400"/>
              <a:t>业务目标、目的</a:t>
            </a:r>
          </a:p>
          <a:p>
            <a:pPr lvl="1" eaLnBrk="1" hangingPunct="1">
              <a:lnSpc>
                <a:spcPct val="80000"/>
              </a:lnSpc>
            </a:pPr>
            <a:r>
              <a:rPr lang="zh-CN" altLang="en-US" sz="2400"/>
              <a:t>高层业务功能</a:t>
            </a:r>
          </a:p>
          <a:p>
            <a:pPr lvl="1" eaLnBrk="1" hangingPunct="1">
              <a:lnSpc>
                <a:spcPct val="80000"/>
              </a:lnSpc>
            </a:pPr>
            <a:r>
              <a:rPr lang="zh-CN" altLang="en-US" sz="2400"/>
              <a:t>每个高层业务功能所关联的高层数据</a:t>
            </a:r>
          </a:p>
          <a:p>
            <a:pPr lvl="1" eaLnBrk="1" hangingPunct="1">
              <a:lnSpc>
                <a:spcPct val="80000"/>
              </a:lnSpc>
            </a:pPr>
            <a:r>
              <a:rPr lang="zh-CN" altLang="en-US" sz="2400"/>
              <a:t>每个功能相关的项目涉众</a:t>
            </a:r>
          </a:p>
          <a:p>
            <a:pPr lvl="1" eaLnBrk="1" hangingPunct="1">
              <a:lnSpc>
                <a:spcPct val="80000"/>
              </a:lnSpc>
            </a:pPr>
            <a:r>
              <a:rPr lang="zh-CN" altLang="en-US" sz="2400"/>
              <a:t>等等</a:t>
            </a:r>
          </a:p>
          <a:p>
            <a:pPr eaLnBrk="1" hangingPunct="1">
              <a:lnSpc>
                <a:spcPct val="80000"/>
              </a:lnSpc>
            </a:pPr>
            <a:r>
              <a:rPr lang="zh-CN" altLang="en-US">
                <a:solidFill>
                  <a:srgbClr val="FC2508"/>
                </a:solidFill>
              </a:rPr>
              <a:t>如果存在不同业务需求之间的冲突，那么在确定项目前景和范围阶段必须予以解决</a:t>
            </a:r>
            <a:endParaRPr lang="zh-CN" altLang="en-US" sz="2800">
              <a:solidFill>
                <a:srgbClr val="FC2508"/>
              </a:solidFill>
            </a:endParaRPr>
          </a:p>
        </p:txBody>
      </p:sp>
      <p:sp>
        <p:nvSpPr>
          <p:cNvPr id="10244" name="灯片编号占位符 1">
            <a:extLst>
              <a:ext uri="{FF2B5EF4-FFF2-40B4-BE49-F238E27FC236}">
                <a16:creationId xmlns:a16="http://schemas.microsoft.com/office/drawing/2014/main" id="{1C0ED7CB-3BF7-CE48-9D1B-4041D5E9DE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EB2700-D821-4581-AA3B-AF2AADC45E4E}" type="slidenum">
              <a:rPr lang="en-US" altLang="zh-CN" smtClean="0">
                <a:latin typeface="Garamond" panose="02020404030301010803" pitchFamily="18" charset="0"/>
              </a:rPr>
              <a:pPr/>
              <a:t>11</a:t>
            </a:fld>
            <a:endParaRPr lang="en-US" altLang="zh-CN">
              <a:latin typeface="Garamond" panose="02020404030301010803"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7AE6343-7304-221F-AE4D-19959336F19D}"/>
              </a:ext>
            </a:extLst>
          </p:cNvPr>
          <p:cNvSpPr>
            <a:spLocks noGrp="1" noChangeArrowheads="1"/>
          </p:cNvSpPr>
          <p:nvPr>
            <p:ph type="title"/>
          </p:nvPr>
        </p:nvSpPr>
        <p:spPr/>
        <p:txBody>
          <a:bodyPr/>
          <a:lstStyle/>
          <a:p>
            <a:pPr eaLnBrk="1" hangingPunct="1"/>
            <a:r>
              <a:rPr lang="zh-CN" altLang="en-US" sz="3800"/>
              <a:t>封闭式问题</a:t>
            </a:r>
          </a:p>
        </p:txBody>
      </p:sp>
      <p:sp>
        <p:nvSpPr>
          <p:cNvPr id="44035" name="Rectangle 3">
            <a:extLst>
              <a:ext uri="{FF2B5EF4-FFF2-40B4-BE49-F238E27FC236}">
                <a16:creationId xmlns:a16="http://schemas.microsoft.com/office/drawing/2014/main" id="{B61B921A-1984-06B1-FE96-B54578067B58}"/>
              </a:ext>
            </a:extLst>
          </p:cNvPr>
          <p:cNvSpPr>
            <a:spLocks noGrp="1" noChangeArrowheads="1"/>
          </p:cNvSpPr>
          <p:nvPr>
            <p:ph type="body" idx="1"/>
          </p:nvPr>
        </p:nvSpPr>
        <p:spPr>
          <a:xfrm>
            <a:off x="381000" y="1524000"/>
            <a:ext cx="8534400" cy="4724400"/>
          </a:xfrm>
        </p:spPr>
        <p:txBody>
          <a:bodyPr/>
          <a:lstStyle/>
          <a:p>
            <a:pPr eaLnBrk="1" hangingPunct="1"/>
            <a:r>
              <a:rPr lang="zh-CN" altLang="en-US"/>
              <a:t>答案有基本的形式，被会见者的回答是受到限制的 </a:t>
            </a:r>
          </a:p>
          <a:p>
            <a:pPr eaLnBrk="1" hangingPunct="1"/>
            <a:r>
              <a:rPr lang="zh-CN" altLang="en-US"/>
              <a:t>例如：</a:t>
            </a:r>
          </a:p>
          <a:p>
            <a:pPr lvl="1" eaLnBrk="1" hangingPunct="1"/>
            <a:r>
              <a:rPr lang="zh-CN" altLang="en-US"/>
              <a:t>“项目存储库每个星期更新多少次？”</a:t>
            </a:r>
          </a:p>
          <a:p>
            <a:pPr lvl="1" eaLnBrk="1" hangingPunct="1"/>
            <a:r>
              <a:rPr lang="zh-CN" altLang="en-US"/>
              <a:t>“电话中心一个月平均收到多少个电话？”</a:t>
            </a:r>
          </a:p>
          <a:p>
            <a:pPr lvl="1" eaLnBrk="1" hangingPunct="1"/>
            <a:r>
              <a:rPr lang="zh-CN" altLang="en-US"/>
              <a:t>“下列信息中哪个对你最有用：（</a:t>
            </a:r>
            <a:r>
              <a:rPr lang="en-US" altLang="zh-CN"/>
              <a:t>1</a:t>
            </a:r>
            <a:r>
              <a:rPr lang="zh-CN" altLang="en-US"/>
              <a:t>）填好的客户投诉单；（</a:t>
            </a:r>
            <a:r>
              <a:rPr lang="en-US" altLang="zh-CN"/>
              <a:t>2</a:t>
            </a:r>
            <a:r>
              <a:rPr lang="zh-CN" altLang="en-US"/>
              <a:t>）访问</a:t>
            </a:r>
            <a:r>
              <a:rPr lang="en-US" altLang="zh-CN"/>
              <a:t>web</a:t>
            </a:r>
            <a:r>
              <a:rPr lang="zh-CN" altLang="en-US"/>
              <a:t>站点的客户的电子邮件投诉；（</a:t>
            </a:r>
            <a:r>
              <a:rPr lang="en-US" altLang="zh-CN"/>
              <a:t>3</a:t>
            </a:r>
            <a:r>
              <a:rPr lang="zh-CN" altLang="en-US"/>
              <a:t>）与客户面对面的交流；（</a:t>
            </a:r>
            <a:r>
              <a:rPr lang="en-US" altLang="zh-CN"/>
              <a:t>4</a:t>
            </a:r>
            <a:r>
              <a:rPr lang="zh-CN" altLang="en-US"/>
              <a:t>）退回的货物。”</a:t>
            </a:r>
          </a:p>
          <a:p>
            <a:pPr lvl="1" eaLnBrk="1" hangingPunct="1"/>
            <a:r>
              <a:rPr lang="zh-CN" altLang="en-US"/>
              <a:t>“列出头两项需要优先考虑的改善技术基础设施的事项。”</a:t>
            </a:r>
          </a:p>
        </p:txBody>
      </p:sp>
      <p:graphicFrame>
        <p:nvGraphicFramePr>
          <p:cNvPr id="44036" name="Object 4">
            <a:extLst>
              <a:ext uri="{FF2B5EF4-FFF2-40B4-BE49-F238E27FC236}">
                <a16:creationId xmlns:a16="http://schemas.microsoft.com/office/drawing/2014/main" id="{3F80F2A0-C801-86C2-CAD8-A957828F90F1}"/>
              </a:ext>
            </a:extLst>
          </p:cNvPr>
          <p:cNvGraphicFramePr>
            <a:graphicFrameLocks noChangeAspect="1"/>
          </p:cNvGraphicFramePr>
          <p:nvPr/>
        </p:nvGraphicFramePr>
        <p:xfrm>
          <a:off x="6858000" y="228600"/>
          <a:ext cx="1600200" cy="1657350"/>
        </p:xfrm>
        <a:graphic>
          <a:graphicData uri="http://schemas.openxmlformats.org/presentationml/2006/ole">
            <mc:AlternateContent xmlns:mc="http://schemas.openxmlformats.org/markup-compatibility/2006">
              <mc:Choice xmlns:v="urn:schemas-microsoft-com:vml" Requires="v">
                <p:oleObj name="Drawing" r:id="rId2" imgW="1600200" imgH="1657440" progId="WPDraw30.Drawing">
                  <p:embed/>
                </p:oleObj>
              </mc:Choice>
              <mc:Fallback>
                <p:oleObj name="Drawing" r:id="rId2" imgW="1600200" imgH="1657440" progId="WPDraw30.Drawing">
                  <p:embed/>
                  <p:pic>
                    <p:nvPicPr>
                      <p:cNvPr id="44036" name="Object 4">
                        <a:extLst>
                          <a:ext uri="{FF2B5EF4-FFF2-40B4-BE49-F238E27FC236}">
                            <a16:creationId xmlns:a16="http://schemas.microsoft.com/office/drawing/2014/main" id="{3F80F2A0-C801-86C2-CAD8-A957828F9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28600"/>
                        <a:ext cx="16002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626BC83-C85A-D3A3-414F-637D0954184E}"/>
              </a:ext>
            </a:extLst>
          </p:cNvPr>
          <p:cNvSpPr>
            <a:spLocks noGrp="1" noChangeArrowheads="1"/>
          </p:cNvSpPr>
          <p:nvPr>
            <p:ph type="title"/>
          </p:nvPr>
        </p:nvSpPr>
        <p:spPr/>
        <p:txBody>
          <a:bodyPr/>
          <a:lstStyle/>
          <a:p>
            <a:pPr eaLnBrk="1" hangingPunct="1"/>
            <a:r>
              <a:rPr lang="zh-CN" altLang="en-US" sz="3800"/>
              <a:t>封闭式问题的优缺点</a:t>
            </a:r>
          </a:p>
        </p:txBody>
      </p:sp>
      <p:sp>
        <p:nvSpPr>
          <p:cNvPr id="45059" name="Rectangle 3">
            <a:extLst>
              <a:ext uri="{FF2B5EF4-FFF2-40B4-BE49-F238E27FC236}">
                <a16:creationId xmlns:a16="http://schemas.microsoft.com/office/drawing/2014/main" id="{4E61B390-0612-8F1F-6790-6A8AB0DB7489}"/>
              </a:ext>
            </a:extLst>
          </p:cNvPr>
          <p:cNvSpPr>
            <a:spLocks noGrp="1" noChangeArrowheads="1"/>
          </p:cNvSpPr>
          <p:nvPr>
            <p:ph type="body" idx="1"/>
          </p:nvPr>
        </p:nvSpPr>
        <p:spPr/>
        <p:txBody>
          <a:bodyPr/>
          <a:lstStyle/>
          <a:p>
            <a:pPr eaLnBrk="1" hangingPunct="1">
              <a:lnSpc>
                <a:spcPct val="90000"/>
              </a:lnSpc>
            </a:pPr>
            <a:r>
              <a:rPr lang="zh-CN" altLang="en-US" sz="2600"/>
              <a:t>优点：</a:t>
            </a:r>
          </a:p>
          <a:p>
            <a:pPr lvl="1" eaLnBrk="1" hangingPunct="1">
              <a:lnSpc>
                <a:spcPct val="90000"/>
              </a:lnSpc>
            </a:pPr>
            <a:r>
              <a:rPr lang="zh-CN" altLang="en-US" sz="2200"/>
              <a:t>节省时间；</a:t>
            </a:r>
          </a:p>
          <a:p>
            <a:pPr lvl="1" eaLnBrk="1" hangingPunct="1">
              <a:lnSpc>
                <a:spcPct val="90000"/>
              </a:lnSpc>
            </a:pPr>
            <a:r>
              <a:rPr lang="zh-CN" altLang="en-US" sz="2200"/>
              <a:t>切中要点；</a:t>
            </a:r>
          </a:p>
          <a:p>
            <a:pPr lvl="1" eaLnBrk="1" hangingPunct="1">
              <a:lnSpc>
                <a:spcPct val="90000"/>
              </a:lnSpc>
            </a:pPr>
            <a:r>
              <a:rPr lang="zh-CN" altLang="en-US" sz="2200"/>
              <a:t>保持对面谈的控制；</a:t>
            </a:r>
          </a:p>
          <a:p>
            <a:pPr lvl="1" eaLnBrk="1" hangingPunct="1">
              <a:lnSpc>
                <a:spcPct val="90000"/>
              </a:lnSpc>
            </a:pPr>
            <a:r>
              <a:rPr lang="zh-CN" altLang="en-US" sz="2200"/>
              <a:t>快速探讨大范围问题；</a:t>
            </a:r>
          </a:p>
          <a:p>
            <a:pPr lvl="1" eaLnBrk="1" hangingPunct="1">
              <a:lnSpc>
                <a:spcPct val="90000"/>
              </a:lnSpc>
            </a:pPr>
            <a:r>
              <a:rPr lang="zh-CN" altLang="en-US" sz="2200"/>
              <a:t>得到贴切的数据</a:t>
            </a:r>
          </a:p>
          <a:p>
            <a:pPr eaLnBrk="1" hangingPunct="1">
              <a:lnSpc>
                <a:spcPct val="90000"/>
              </a:lnSpc>
            </a:pPr>
            <a:r>
              <a:rPr lang="zh-CN" altLang="en-US" sz="2600"/>
              <a:t>缺点：</a:t>
            </a:r>
          </a:p>
          <a:p>
            <a:pPr lvl="1" eaLnBrk="1" hangingPunct="1">
              <a:lnSpc>
                <a:spcPct val="90000"/>
              </a:lnSpc>
            </a:pPr>
            <a:r>
              <a:rPr lang="zh-CN" altLang="en-US" sz="2200"/>
              <a:t>使得被会见者厌烦；</a:t>
            </a:r>
          </a:p>
          <a:p>
            <a:pPr lvl="1" eaLnBrk="1" hangingPunct="1">
              <a:lnSpc>
                <a:spcPct val="90000"/>
              </a:lnSpc>
            </a:pPr>
            <a:r>
              <a:rPr lang="zh-CN" altLang="en-US" sz="2200"/>
              <a:t>得不到丰富的细节；</a:t>
            </a:r>
          </a:p>
          <a:p>
            <a:pPr lvl="1" eaLnBrk="1" hangingPunct="1">
              <a:lnSpc>
                <a:spcPct val="90000"/>
              </a:lnSpc>
            </a:pPr>
            <a:r>
              <a:rPr lang="zh-CN" altLang="en-US" sz="2200"/>
              <a:t>出于上述原因，失去主要思想；</a:t>
            </a:r>
          </a:p>
          <a:p>
            <a:pPr lvl="1" eaLnBrk="1" hangingPunct="1">
              <a:lnSpc>
                <a:spcPct val="90000"/>
              </a:lnSpc>
            </a:pPr>
            <a:r>
              <a:rPr lang="zh-CN" altLang="en-US" sz="2200"/>
              <a:t>不能建立和面谈者的友好关系。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DADF662D-690F-0BBB-52A8-3709DF6C5646}"/>
              </a:ext>
            </a:extLst>
          </p:cNvPr>
          <p:cNvSpPr>
            <a:spLocks noGrp="1" noChangeArrowheads="1"/>
          </p:cNvSpPr>
          <p:nvPr>
            <p:ph type="title"/>
          </p:nvPr>
        </p:nvSpPr>
        <p:spPr/>
        <p:txBody>
          <a:bodyPr/>
          <a:lstStyle/>
          <a:p>
            <a:r>
              <a:rPr lang="en-US" altLang="zh-CN"/>
              <a:t>2.1 </a:t>
            </a:r>
            <a:r>
              <a:rPr lang="zh-CN" altLang="en-US"/>
              <a:t>问题准备：注意事项</a:t>
            </a:r>
          </a:p>
        </p:txBody>
      </p:sp>
      <p:sp>
        <p:nvSpPr>
          <p:cNvPr id="46083" name="内容占位符 2">
            <a:extLst>
              <a:ext uri="{FF2B5EF4-FFF2-40B4-BE49-F238E27FC236}">
                <a16:creationId xmlns:a16="http://schemas.microsoft.com/office/drawing/2014/main" id="{CE6D8960-EDBE-E134-77E1-0F13C5B93EEC}"/>
              </a:ext>
            </a:extLst>
          </p:cNvPr>
          <p:cNvSpPr>
            <a:spLocks noGrp="1" noChangeArrowheads="1"/>
          </p:cNvSpPr>
          <p:nvPr>
            <p:ph idx="1"/>
          </p:nvPr>
        </p:nvSpPr>
        <p:spPr/>
        <p:txBody>
          <a:bodyPr/>
          <a:lstStyle/>
          <a:p>
            <a:r>
              <a:rPr lang="zh-CN" altLang="en-US" sz="3200"/>
              <a:t>前期</a:t>
            </a:r>
            <a:endParaRPr lang="en-US" altLang="zh-CN" sz="3200"/>
          </a:p>
          <a:p>
            <a:pPr lvl="1"/>
            <a:r>
              <a:rPr lang="zh-CN" altLang="en-US" sz="2800"/>
              <a:t>开放式问题为主</a:t>
            </a:r>
            <a:endParaRPr lang="en-US" altLang="zh-CN" sz="2800"/>
          </a:p>
          <a:p>
            <a:pPr lvl="1"/>
            <a:r>
              <a:rPr lang="zh-CN" altLang="en-US" sz="2800"/>
              <a:t>决策层与专家为主</a:t>
            </a:r>
            <a:endParaRPr lang="en-US" altLang="zh-CN" sz="2800"/>
          </a:p>
          <a:p>
            <a:pPr lvl="1"/>
            <a:r>
              <a:rPr lang="zh-CN" altLang="en-US" sz="2800"/>
              <a:t>遵循 问题</a:t>
            </a:r>
            <a:r>
              <a:rPr lang="en-US" altLang="zh-CN" sz="2800">
                <a:sym typeface="Wingdings" panose="05000000000000000000" pitchFamily="2" charset="2"/>
              </a:rPr>
              <a:t></a:t>
            </a:r>
            <a:r>
              <a:rPr lang="zh-CN" altLang="en-US" sz="2800">
                <a:sym typeface="Wingdings" panose="05000000000000000000" pitchFamily="2" charset="2"/>
              </a:rPr>
              <a:t>目标</a:t>
            </a:r>
            <a:r>
              <a:rPr lang="en-US" altLang="zh-CN" sz="2800">
                <a:sym typeface="Wingdings" panose="05000000000000000000" pitchFamily="2" charset="2"/>
              </a:rPr>
              <a:t></a:t>
            </a:r>
            <a:r>
              <a:rPr lang="zh-CN" altLang="en-US" sz="2800">
                <a:sym typeface="Wingdings" panose="05000000000000000000" pitchFamily="2" charset="2"/>
              </a:rPr>
              <a:t>解决方案路线</a:t>
            </a:r>
            <a:endParaRPr lang="en-US" altLang="zh-CN" sz="2800">
              <a:sym typeface="Wingdings" panose="05000000000000000000" pitchFamily="2" charset="2"/>
            </a:endParaRPr>
          </a:p>
          <a:p>
            <a:pPr lvl="2"/>
            <a:r>
              <a:rPr lang="zh-CN" altLang="en-US" sz="2400">
                <a:sym typeface="Wingdings" panose="05000000000000000000" pitchFamily="2" charset="2"/>
              </a:rPr>
              <a:t>问题、目标</a:t>
            </a:r>
            <a:endParaRPr lang="en-US" altLang="zh-CN" sz="2400">
              <a:sym typeface="Wingdings" panose="05000000000000000000" pitchFamily="2" charset="2"/>
            </a:endParaRPr>
          </a:p>
          <a:p>
            <a:pPr lvl="2"/>
            <a:r>
              <a:rPr lang="zh-CN" altLang="en-US" sz="2400">
                <a:sym typeface="Wingdings" panose="05000000000000000000" pitchFamily="2" charset="2"/>
              </a:rPr>
              <a:t>目标、任务（流程</a:t>
            </a:r>
            <a:r>
              <a:rPr lang="en-US" altLang="zh-CN" sz="2400">
                <a:sym typeface="Wingdings" panose="05000000000000000000" pitchFamily="2" charset="2"/>
              </a:rPr>
              <a:t></a:t>
            </a:r>
            <a:r>
              <a:rPr lang="zh-CN" altLang="en-US" sz="2400">
                <a:sym typeface="Wingdings" panose="05000000000000000000" pitchFamily="2" charset="2"/>
              </a:rPr>
              <a:t>任务）</a:t>
            </a:r>
            <a:endParaRPr lang="en-US" altLang="zh-CN" sz="2400">
              <a:sym typeface="Wingdings" panose="05000000000000000000" pitchFamily="2" charset="2"/>
            </a:endParaRPr>
          </a:p>
          <a:p>
            <a:pPr lvl="1"/>
            <a:r>
              <a:rPr lang="zh-CN" altLang="en-US" sz="2800">
                <a:sym typeface="Wingdings" panose="05000000000000000000" pitchFamily="2" charset="2"/>
              </a:rPr>
              <a:t>分析基本的涉众特点</a:t>
            </a:r>
            <a:endParaRPr lang="en-US" altLang="zh-CN" sz="2800">
              <a:sym typeface="Wingdings" panose="05000000000000000000" pitchFamily="2" charset="2"/>
            </a:endParaRPr>
          </a:p>
          <a:p>
            <a:pPr lvl="2"/>
            <a:r>
              <a:rPr lang="zh-CN" altLang="en-US" sz="2400">
                <a:sym typeface="Wingdings" panose="05000000000000000000" pitchFamily="2" charset="2"/>
              </a:rPr>
              <a:t>角色、任务、个人目标、频率、优先级</a:t>
            </a:r>
            <a:endParaRPr lang="en-US" altLang="zh-CN"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0A56DD4-1FF0-C320-5A32-33A6E10CB407}"/>
              </a:ext>
            </a:extLst>
          </p:cNvPr>
          <p:cNvSpPr>
            <a:spLocks noGrp="1" noChangeArrowheads="1"/>
          </p:cNvSpPr>
          <p:nvPr>
            <p:ph type="title"/>
          </p:nvPr>
        </p:nvSpPr>
        <p:spPr/>
        <p:txBody>
          <a:bodyPr/>
          <a:lstStyle/>
          <a:p>
            <a:r>
              <a:rPr lang="zh-CN" altLang="zh-CN"/>
              <a:t>面谈的问题准备示例一</a:t>
            </a:r>
            <a:endParaRPr lang="zh-CN" altLang="en-US"/>
          </a:p>
        </p:txBody>
      </p:sp>
      <p:sp>
        <p:nvSpPr>
          <p:cNvPr id="47107" name="内容占位符 2">
            <a:extLst>
              <a:ext uri="{FF2B5EF4-FFF2-40B4-BE49-F238E27FC236}">
                <a16:creationId xmlns:a16="http://schemas.microsoft.com/office/drawing/2014/main" id="{4B9616D3-405C-04EA-6842-1950ECAE8EC7}"/>
              </a:ext>
            </a:extLst>
          </p:cNvPr>
          <p:cNvSpPr>
            <a:spLocks noGrp="1" noChangeArrowheads="1"/>
          </p:cNvSpPr>
          <p:nvPr>
            <p:ph idx="1"/>
          </p:nvPr>
        </p:nvSpPr>
        <p:spPr/>
        <p:txBody>
          <a:bodyPr/>
          <a:lstStyle/>
          <a:p>
            <a:endParaRPr lang="zh-CN" altLang="en-US"/>
          </a:p>
        </p:txBody>
      </p:sp>
      <p:graphicFrame>
        <p:nvGraphicFramePr>
          <p:cNvPr id="47108" name="对象 3">
            <a:extLst>
              <a:ext uri="{FF2B5EF4-FFF2-40B4-BE49-F238E27FC236}">
                <a16:creationId xmlns:a16="http://schemas.microsoft.com/office/drawing/2014/main" id="{5DA915DF-CF9E-AA86-0BE4-F05D3EF6A6B3}"/>
              </a:ext>
            </a:extLst>
          </p:cNvPr>
          <p:cNvGraphicFramePr>
            <a:graphicFrameLocks noChangeAspect="1"/>
          </p:cNvGraphicFramePr>
          <p:nvPr/>
        </p:nvGraphicFramePr>
        <p:xfrm>
          <a:off x="69850" y="2057400"/>
          <a:ext cx="8693150" cy="3810000"/>
        </p:xfrm>
        <a:graphic>
          <a:graphicData uri="http://schemas.openxmlformats.org/presentationml/2006/ole">
            <mc:AlternateContent xmlns:mc="http://schemas.openxmlformats.org/markup-compatibility/2006">
              <mc:Choice xmlns:v="urn:schemas-microsoft-com:vml" Requires="v">
                <p:oleObj name="Document" r:id="rId2" imgW="5425749" imgH="2377356" progId="Word.Document.8">
                  <p:embed/>
                </p:oleObj>
              </mc:Choice>
              <mc:Fallback>
                <p:oleObj name="Document" r:id="rId2" imgW="5425749" imgH="2377356" progId="Word.Document.8">
                  <p:embed/>
                  <p:pic>
                    <p:nvPicPr>
                      <p:cNvPr id="47108" name="对象 3">
                        <a:extLst>
                          <a:ext uri="{FF2B5EF4-FFF2-40B4-BE49-F238E27FC236}">
                            <a16:creationId xmlns:a16="http://schemas.microsoft.com/office/drawing/2014/main" id="{5DA915DF-CF9E-AA86-0BE4-F05D3EF6A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2057400"/>
                        <a:ext cx="8693150" cy="381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06004C5B-ACEB-E0EB-5922-49864FE41B10}"/>
              </a:ext>
            </a:extLst>
          </p:cNvPr>
          <p:cNvSpPr>
            <a:spLocks noGrp="1" noChangeArrowheads="1"/>
          </p:cNvSpPr>
          <p:nvPr>
            <p:ph type="title"/>
          </p:nvPr>
        </p:nvSpPr>
        <p:spPr/>
        <p:txBody>
          <a:bodyPr/>
          <a:lstStyle/>
          <a:p>
            <a:r>
              <a:rPr lang="zh-CN" altLang="zh-CN"/>
              <a:t>面谈的问题准备示例</a:t>
            </a:r>
            <a:r>
              <a:rPr lang="zh-CN" altLang="en-US"/>
              <a:t>二</a:t>
            </a:r>
          </a:p>
        </p:txBody>
      </p:sp>
      <p:sp>
        <p:nvSpPr>
          <p:cNvPr id="48131" name="内容占位符 2">
            <a:extLst>
              <a:ext uri="{FF2B5EF4-FFF2-40B4-BE49-F238E27FC236}">
                <a16:creationId xmlns:a16="http://schemas.microsoft.com/office/drawing/2014/main" id="{BEC3048D-4CE1-9C3B-DDF8-86D3320A61D0}"/>
              </a:ext>
            </a:extLst>
          </p:cNvPr>
          <p:cNvSpPr>
            <a:spLocks noGrp="1" noChangeArrowheads="1"/>
          </p:cNvSpPr>
          <p:nvPr>
            <p:ph idx="1"/>
          </p:nvPr>
        </p:nvSpPr>
        <p:spPr/>
        <p:txBody>
          <a:bodyPr/>
          <a:lstStyle/>
          <a:p>
            <a:endParaRPr lang="zh-CN" altLang="en-US"/>
          </a:p>
        </p:txBody>
      </p:sp>
      <p:graphicFrame>
        <p:nvGraphicFramePr>
          <p:cNvPr id="48132" name="对象 3">
            <a:extLst>
              <a:ext uri="{FF2B5EF4-FFF2-40B4-BE49-F238E27FC236}">
                <a16:creationId xmlns:a16="http://schemas.microsoft.com/office/drawing/2014/main" id="{8A8FC2A2-937D-DF78-3D91-B9E21659B3E6}"/>
              </a:ext>
            </a:extLst>
          </p:cNvPr>
          <p:cNvGraphicFramePr>
            <a:graphicFrameLocks noChangeAspect="1"/>
          </p:cNvGraphicFramePr>
          <p:nvPr/>
        </p:nvGraphicFramePr>
        <p:xfrm>
          <a:off x="473075" y="2062163"/>
          <a:ext cx="8137525" cy="3424237"/>
        </p:xfrm>
        <a:graphic>
          <a:graphicData uri="http://schemas.openxmlformats.org/presentationml/2006/ole">
            <mc:AlternateContent xmlns:mc="http://schemas.openxmlformats.org/markup-compatibility/2006">
              <mc:Choice xmlns:v="urn:schemas-microsoft-com:vml" Requires="v">
                <p:oleObj name="Document" r:id="rId2" imgW="3796369" imgH="1585024" progId="Word.Document.8">
                  <p:embed/>
                </p:oleObj>
              </mc:Choice>
              <mc:Fallback>
                <p:oleObj name="Document" r:id="rId2" imgW="3796369" imgH="1585024" progId="Word.Document.8">
                  <p:embed/>
                  <p:pic>
                    <p:nvPicPr>
                      <p:cNvPr id="48132" name="对象 3">
                        <a:extLst>
                          <a:ext uri="{FF2B5EF4-FFF2-40B4-BE49-F238E27FC236}">
                            <a16:creationId xmlns:a16="http://schemas.microsoft.com/office/drawing/2014/main" id="{8A8FC2A2-937D-DF78-3D91-B9E21659B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2062163"/>
                        <a:ext cx="8137525" cy="342423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11A5691F-43D8-D21F-A60F-9F128B952E4C}"/>
              </a:ext>
            </a:extLst>
          </p:cNvPr>
          <p:cNvSpPr>
            <a:spLocks noGrp="1" noChangeArrowheads="1"/>
          </p:cNvSpPr>
          <p:nvPr>
            <p:ph type="title"/>
          </p:nvPr>
        </p:nvSpPr>
        <p:spPr/>
        <p:txBody>
          <a:bodyPr/>
          <a:lstStyle/>
          <a:p>
            <a:r>
              <a:rPr lang="en-US" altLang="zh-CN"/>
              <a:t>2.1 </a:t>
            </a:r>
            <a:r>
              <a:rPr lang="zh-CN" altLang="en-US"/>
              <a:t>问题准备：注意事项</a:t>
            </a:r>
          </a:p>
        </p:txBody>
      </p:sp>
      <p:sp>
        <p:nvSpPr>
          <p:cNvPr id="49155" name="内容占位符 2">
            <a:extLst>
              <a:ext uri="{FF2B5EF4-FFF2-40B4-BE49-F238E27FC236}">
                <a16:creationId xmlns:a16="http://schemas.microsoft.com/office/drawing/2014/main" id="{207BE97B-9DA5-EA9E-D795-149A1F00BD9B}"/>
              </a:ext>
            </a:extLst>
          </p:cNvPr>
          <p:cNvSpPr>
            <a:spLocks noGrp="1" noChangeArrowheads="1"/>
          </p:cNvSpPr>
          <p:nvPr>
            <p:ph idx="1"/>
          </p:nvPr>
        </p:nvSpPr>
        <p:spPr>
          <a:xfrm>
            <a:off x="457200" y="1295400"/>
            <a:ext cx="8229600" cy="4835525"/>
          </a:xfrm>
        </p:spPr>
        <p:txBody>
          <a:bodyPr/>
          <a:lstStyle/>
          <a:p>
            <a:r>
              <a:rPr lang="zh-CN" altLang="en-US"/>
              <a:t>后期</a:t>
            </a:r>
            <a:endParaRPr lang="en-US" altLang="zh-CN"/>
          </a:p>
          <a:p>
            <a:pPr lvl="1"/>
            <a:r>
              <a:rPr lang="zh-CN" altLang="en-US"/>
              <a:t>封闭式问题为主</a:t>
            </a:r>
            <a:endParaRPr lang="en-US" altLang="zh-CN"/>
          </a:p>
          <a:p>
            <a:pPr lvl="1"/>
            <a:r>
              <a:rPr lang="zh-CN" altLang="en-US"/>
              <a:t>抓住主题与线索</a:t>
            </a:r>
            <a:endParaRPr lang="en-US" altLang="zh-CN"/>
          </a:p>
          <a:p>
            <a:pPr lvl="2"/>
            <a:r>
              <a:rPr lang="zh-CN" altLang="en-US"/>
              <a:t>例如，任务分解、流程图、界面示意</a:t>
            </a:r>
            <a:r>
              <a:rPr lang="en-US" altLang="zh-CN"/>
              <a:t>…</a:t>
            </a:r>
          </a:p>
          <a:p>
            <a:pPr lvl="1"/>
            <a:r>
              <a:rPr lang="zh-CN" altLang="en-US"/>
              <a:t>问题针对性</a:t>
            </a:r>
            <a:endParaRPr lang="en-US" altLang="zh-CN"/>
          </a:p>
          <a:p>
            <a:pPr lvl="2"/>
            <a:r>
              <a:rPr lang="zh-CN" altLang="en-US"/>
              <a:t>任务分解关系</a:t>
            </a:r>
            <a:endParaRPr lang="en-US" altLang="zh-CN"/>
          </a:p>
          <a:p>
            <a:pPr lvl="2"/>
            <a:r>
              <a:rPr lang="zh-CN" altLang="en-US"/>
              <a:t>流程正确性、异常</a:t>
            </a:r>
            <a:endParaRPr lang="en-US" altLang="zh-CN"/>
          </a:p>
          <a:p>
            <a:pPr lvl="2"/>
            <a:r>
              <a:rPr lang="zh-CN" altLang="en-US"/>
              <a:t>界面中的行为、数据项</a:t>
            </a:r>
            <a:endParaRPr lang="en-US" altLang="zh-CN"/>
          </a:p>
          <a:p>
            <a:pPr lvl="2"/>
            <a:r>
              <a:rPr lang="en-US" altLang="zh-CN"/>
              <a:t>…</a:t>
            </a:r>
          </a:p>
          <a:p>
            <a:pPr lvl="1"/>
            <a:r>
              <a:rPr lang="zh-CN" altLang="en-US"/>
              <a:t>事先准备面谈记录材料</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E91DE4DD-9410-F401-2151-0BA0985ED4CD}"/>
              </a:ext>
            </a:extLst>
          </p:cNvPr>
          <p:cNvSpPr>
            <a:spLocks noGrp="1" noChangeArrowheads="1"/>
          </p:cNvSpPr>
          <p:nvPr>
            <p:ph type="title"/>
          </p:nvPr>
        </p:nvSpPr>
        <p:spPr/>
        <p:txBody>
          <a:bodyPr/>
          <a:lstStyle/>
          <a:p>
            <a:r>
              <a:rPr lang="zh-CN" altLang="zh-CN"/>
              <a:t>面谈的问题准备示例</a:t>
            </a:r>
            <a:r>
              <a:rPr lang="zh-CN" altLang="en-US"/>
              <a:t>三</a:t>
            </a:r>
          </a:p>
        </p:txBody>
      </p:sp>
      <p:sp>
        <p:nvSpPr>
          <p:cNvPr id="50179" name="内容占位符 2">
            <a:extLst>
              <a:ext uri="{FF2B5EF4-FFF2-40B4-BE49-F238E27FC236}">
                <a16:creationId xmlns:a16="http://schemas.microsoft.com/office/drawing/2014/main" id="{11068E6D-3854-BEA9-4D0C-625E5C0E3DD4}"/>
              </a:ext>
            </a:extLst>
          </p:cNvPr>
          <p:cNvSpPr>
            <a:spLocks noGrp="1" noChangeArrowheads="1"/>
          </p:cNvSpPr>
          <p:nvPr>
            <p:ph idx="1"/>
          </p:nvPr>
        </p:nvSpPr>
        <p:spPr/>
        <p:txBody>
          <a:bodyPr/>
          <a:lstStyle/>
          <a:p>
            <a:endParaRPr lang="zh-CN" altLang="en-US"/>
          </a:p>
        </p:txBody>
      </p:sp>
      <p:graphicFrame>
        <p:nvGraphicFramePr>
          <p:cNvPr id="50180" name="对象 3">
            <a:extLst>
              <a:ext uri="{FF2B5EF4-FFF2-40B4-BE49-F238E27FC236}">
                <a16:creationId xmlns:a16="http://schemas.microsoft.com/office/drawing/2014/main" id="{628142DF-3BDF-B986-F7DF-B943D8496170}"/>
              </a:ext>
            </a:extLst>
          </p:cNvPr>
          <p:cNvGraphicFramePr>
            <a:graphicFrameLocks noChangeAspect="1"/>
          </p:cNvGraphicFramePr>
          <p:nvPr/>
        </p:nvGraphicFramePr>
        <p:xfrm>
          <a:off x="14288" y="1524000"/>
          <a:ext cx="8909050" cy="4572000"/>
        </p:xfrm>
        <a:graphic>
          <a:graphicData uri="http://schemas.openxmlformats.org/presentationml/2006/ole">
            <mc:AlternateContent xmlns:mc="http://schemas.openxmlformats.org/markup-compatibility/2006">
              <mc:Choice xmlns:v="urn:schemas-microsoft-com:vml" Requires="v">
                <p:oleObj name="Document" r:id="rId2" imgW="5399121" imgH="2773702" progId="Word.Document.8">
                  <p:embed/>
                </p:oleObj>
              </mc:Choice>
              <mc:Fallback>
                <p:oleObj name="Document" r:id="rId2" imgW="5399121" imgH="2773702" progId="Word.Document.8">
                  <p:embed/>
                  <p:pic>
                    <p:nvPicPr>
                      <p:cNvPr id="50180" name="对象 3">
                        <a:extLst>
                          <a:ext uri="{FF2B5EF4-FFF2-40B4-BE49-F238E27FC236}">
                            <a16:creationId xmlns:a16="http://schemas.microsoft.com/office/drawing/2014/main" id="{628142DF-3BDF-B986-F7DF-B943D8496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524000"/>
                        <a:ext cx="8909050" cy="4572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50BCB57-0606-641D-C7AE-3DBA704A4A18}"/>
              </a:ext>
            </a:extLst>
          </p:cNvPr>
          <p:cNvSpPr>
            <a:spLocks noGrp="1" noChangeArrowheads="1"/>
          </p:cNvSpPr>
          <p:nvPr>
            <p:ph type="title"/>
          </p:nvPr>
        </p:nvSpPr>
        <p:spPr/>
        <p:txBody>
          <a:bodyPr/>
          <a:lstStyle/>
          <a:p>
            <a:pPr eaLnBrk="1" hangingPunct="1"/>
            <a:r>
              <a:rPr lang="zh-CN" altLang="en-US" sz="3800"/>
              <a:t>其他重要的问题类型 </a:t>
            </a:r>
          </a:p>
        </p:txBody>
      </p:sp>
      <p:sp>
        <p:nvSpPr>
          <p:cNvPr id="19459" name="Rectangle 3">
            <a:extLst>
              <a:ext uri="{FF2B5EF4-FFF2-40B4-BE49-F238E27FC236}">
                <a16:creationId xmlns:a16="http://schemas.microsoft.com/office/drawing/2014/main" id="{1CEE38CB-A91B-75E1-3602-855FC86A1437}"/>
              </a:ext>
            </a:extLst>
          </p:cNvPr>
          <p:cNvSpPr>
            <a:spLocks noGrp="1" noChangeArrowheads="1"/>
          </p:cNvSpPr>
          <p:nvPr>
            <p:ph type="body" idx="1"/>
          </p:nvPr>
        </p:nvSpPr>
        <p:spPr/>
        <p:txBody>
          <a:bodyPr/>
          <a:lstStyle/>
          <a:p>
            <a:pPr eaLnBrk="1" hangingPunct="1">
              <a:lnSpc>
                <a:spcPct val="80000"/>
              </a:lnSpc>
            </a:pPr>
            <a:r>
              <a:rPr lang="zh-CN" altLang="en-US" sz="2100" b="1"/>
              <a:t>探究式问题</a:t>
            </a:r>
            <a:r>
              <a:rPr lang="zh-CN" altLang="en-US" sz="2100"/>
              <a:t> </a:t>
            </a:r>
          </a:p>
          <a:p>
            <a:pPr lvl="1" eaLnBrk="1" hangingPunct="1">
              <a:lnSpc>
                <a:spcPct val="80000"/>
              </a:lnSpc>
            </a:pPr>
            <a:r>
              <a:rPr lang="zh-CN" altLang="en-US" sz="2000"/>
              <a:t>为什么？</a:t>
            </a:r>
          </a:p>
          <a:p>
            <a:pPr lvl="1" eaLnBrk="1" hangingPunct="1">
              <a:lnSpc>
                <a:spcPct val="80000"/>
              </a:lnSpc>
            </a:pPr>
            <a:r>
              <a:rPr lang="zh-CN" altLang="en-US" sz="2000"/>
              <a:t>你能举个例子吗？</a:t>
            </a:r>
          </a:p>
          <a:p>
            <a:pPr lvl="1" eaLnBrk="1" hangingPunct="1">
              <a:lnSpc>
                <a:spcPct val="80000"/>
              </a:lnSpc>
            </a:pPr>
            <a:r>
              <a:rPr lang="zh-CN" altLang="en-US" sz="2000"/>
              <a:t>你能详细描述一下吗？ </a:t>
            </a:r>
          </a:p>
          <a:p>
            <a:pPr eaLnBrk="1" hangingPunct="1">
              <a:lnSpc>
                <a:spcPct val="80000"/>
              </a:lnSpc>
            </a:pPr>
            <a:r>
              <a:rPr lang="zh-CN" altLang="en-US" sz="2100" b="1"/>
              <a:t>诱导性问题</a:t>
            </a:r>
            <a:r>
              <a:rPr lang="zh-CN" altLang="en-US" sz="2100"/>
              <a:t> </a:t>
            </a:r>
          </a:p>
          <a:p>
            <a:pPr lvl="1" eaLnBrk="1" hangingPunct="1">
              <a:lnSpc>
                <a:spcPct val="80000"/>
              </a:lnSpc>
            </a:pPr>
            <a:r>
              <a:rPr lang="zh-CN" altLang="en-US" sz="2000"/>
              <a:t>“你和其他经理一样，都同意把财产管理计算机化，是吗” </a:t>
            </a:r>
          </a:p>
          <a:p>
            <a:pPr eaLnBrk="1" hangingPunct="1">
              <a:lnSpc>
                <a:spcPct val="80000"/>
              </a:lnSpc>
            </a:pPr>
            <a:r>
              <a:rPr lang="zh-CN" altLang="en-US" sz="2100" b="1"/>
              <a:t>双筒问题</a:t>
            </a:r>
            <a:r>
              <a:rPr lang="zh-CN" altLang="en-US" sz="2100"/>
              <a:t> </a:t>
            </a:r>
          </a:p>
          <a:p>
            <a:pPr lvl="1" eaLnBrk="1" hangingPunct="1">
              <a:lnSpc>
                <a:spcPct val="80000"/>
              </a:lnSpc>
            </a:pPr>
            <a:r>
              <a:rPr lang="zh-CN" altLang="en-US" sz="2000"/>
              <a:t>“每天你通常会做什么决策，你是怎样做的” </a:t>
            </a:r>
          </a:p>
          <a:p>
            <a:pPr eaLnBrk="1" hangingPunct="1">
              <a:lnSpc>
                <a:spcPct val="80000"/>
              </a:lnSpc>
            </a:pPr>
            <a:r>
              <a:rPr lang="zh-CN" altLang="en-US" sz="2100" b="1"/>
              <a:t>元问题</a:t>
            </a:r>
            <a:r>
              <a:rPr lang="zh-CN" altLang="en-US" sz="2100"/>
              <a:t> </a:t>
            </a:r>
          </a:p>
          <a:p>
            <a:pPr lvl="1" eaLnBrk="1" hangingPunct="1">
              <a:lnSpc>
                <a:spcPct val="80000"/>
              </a:lnSpc>
            </a:pPr>
            <a:r>
              <a:rPr lang="zh-CN" altLang="en-US" sz="2000"/>
              <a:t>我的问题看起来相关吗？</a:t>
            </a:r>
          </a:p>
          <a:p>
            <a:pPr lvl="1" eaLnBrk="1" hangingPunct="1">
              <a:lnSpc>
                <a:spcPct val="80000"/>
              </a:lnSpc>
            </a:pPr>
            <a:r>
              <a:rPr lang="zh-CN" altLang="en-US" sz="2000"/>
              <a:t>你的回答正式吗？</a:t>
            </a:r>
          </a:p>
          <a:p>
            <a:pPr lvl="1" eaLnBrk="1" hangingPunct="1">
              <a:lnSpc>
                <a:spcPct val="80000"/>
              </a:lnSpc>
            </a:pPr>
            <a:r>
              <a:rPr lang="zh-CN" altLang="en-US" sz="2000"/>
              <a:t>你是回答这些问题的最佳人选吗？</a:t>
            </a:r>
          </a:p>
          <a:p>
            <a:pPr lvl="1" eaLnBrk="1" hangingPunct="1">
              <a:lnSpc>
                <a:spcPct val="80000"/>
              </a:lnSpc>
            </a:pPr>
            <a:r>
              <a:rPr lang="zh-CN" altLang="en-US" sz="2000"/>
              <a:t>我问了太多的问题吗？</a:t>
            </a:r>
          </a:p>
          <a:p>
            <a:pPr lvl="1" eaLnBrk="1" hangingPunct="1">
              <a:lnSpc>
                <a:spcPct val="80000"/>
              </a:lnSpc>
            </a:pPr>
            <a:r>
              <a:rPr lang="zh-CN" altLang="en-US" sz="2000"/>
              <a:t>我还应该见什么人？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 calcmode="lin" valueType="num">
                                      <p:cBhvr additive="base">
                                        <p:cTn id="11"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4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 calcmode="lin" valueType="num">
                                      <p:cBhvr additive="base">
                                        <p:cTn id="15"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5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 calcmode="lin" valueType="num">
                                      <p:cBhvr additive="base">
                                        <p:cTn id="19"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9459">
                                            <p:txEl>
                                              <p:pRg st="4" end="4"/>
                                            </p:txEl>
                                          </p:spTgt>
                                        </p:tgtEl>
                                        <p:attrNameLst>
                                          <p:attrName>style.visibility</p:attrName>
                                        </p:attrNameLst>
                                      </p:cBhvr>
                                      <p:to>
                                        <p:strVal val="visible"/>
                                      </p:to>
                                    </p:set>
                                    <p:anim calcmode="lin" valueType="num">
                                      <p:cBhvr additive="base">
                                        <p:cTn id="25"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459">
                                            <p:txEl>
                                              <p:pRg st="5" end="5"/>
                                            </p:txEl>
                                          </p:spTgt>
                                        </p:tgtEl>
                                        <p:attrNameLst>
                                          <p:attrName>style.visibility</p:attrName>
                                        </p:attrNameLst>
                                      </p:cBhvr>
                                      <p:to>
                                        <p:strVal val="visible"/>
                                      </p:to>
                                    </p:set>
                                    <p:anim calcmode="lin" valueType="num">
                                      <p:cBhvr additive="base">
                                        <p:cTn id="29"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9459">
                                            <p:txEl>
                                              <p:pRg st="6" end="6"/>
                                            </p:txEl>
                                          </p:spTgt>
                                        </p:tgtEl>
                                        <p:attrNameLst>
                                          <p:attrName>style.visibility</p:attrName>
                                        </p:attrNameLst>
                                      </p:cBhvr>
                                      <p:to>
                                        <p:strVal val="visible"/>
                                      </p:to>
                                    </p:set>
                                    <p:anim calcmode="lin" valueType="num">
                                      <p:cBhvr additive="base">
                                        <p:cTn id="35"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459">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459">
                                            <p:txEl>
                                              <p:pRg st="7" end="7"/>
                                            </p:txEl>
                                          </p:spTgt>
                                        </p:tgtEl>
                                        <p:attrNameLst>
                                          <p:attrName>style.visibility</p:attrName>
                                        </p:attrNameLst>
                                      </p:cBhvr>
                                      <p:to>
                                        <p:strVal val="visible"/>
                                      </p:to>
                                    </p:set>
                                    <p:anim calcmode="lin" valueType="num">
                                      <p:cBhvr additive="base">
                                        <p:cTn id="39"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9459">
                                            <p:txEl>
                                              <p:pRg st="8" end="8"/>
                                            </p:txEl>
                                          </p:spTgt>
                                        </p:tgtEl>
                                        <p:attrNameLst>
                                          <p:attrName>style.visibility</p:attrName>
                                        </p:attrNameLst>
                                      </p:cBhvr>
                                      <p:to>
                                        <p:strVal val="visible"/>
                                      </p:to>
                                    </p:set>
                                    <p:anim calcmode="lin" valueType="num">
                                      <p:cBhvr additive="base">
                                        <p:cTn id="45" dur="500" fill="hold"/>
                                        <p:tgtEl>
                                          <p:spTgt spid="1945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459">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459">
                                            <p:txEl>
                                              <p:pRg st="9" end="9"/>
                                            </p:txEl>
                                          </p:spTgt>
                                        </p:tgtEl>
                                        <p:attrNameLst>
                                          <p:attrName>style.visibility</p:attrName>
                                        </p:attrNameLst>
                                      </p:cBhvr>
                                      <p:to>
                                        <p:strVal val="visible"/>
                                      </p:to>
                                    </p:set>
                                    <p:anim calcmode="lin" valueType="num">
                                      <p:cBhvr additive="base">
                                        <p:cTn id="49" dur="500" fill="hold"/>
                                        <p:tgtEl>
                                          <p:spTgt spid="1945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459">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9459">
                                            <p:txEl>
                                              <p:pRg st="10" end="10"/>
                                            </p:txEl>
                                          </p:spTgt>
                                        </p:tgtEl>
                                        <p:attrNameLst>
                                          <p:attrName>style.visibility</p:attrName>
                                        </p:attrNameLst>
                                      </p:cBhvr>
                                      <p:to>
                                        <p:strVal val="visible"/>
                                      </p:to>
                                    </p:set>
                                    <p:anim calcmode="lin" valueType="num">
                                      <p:cBhvr additive="base">
                                        <p:cTn id="53" dur="500" fill="hold"/>
                                        <p:tgtEl>
                                          <p:spTgt spid="19459">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459">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459">
                                            <p:txEl>
                                              <p:pRg st="11" end="11"/>
                                            </p:txEl>
                                          </p:spTgt>
                                        </p:tgtEl>
                                        <p:attrNameLst>
                                          <p:attrName>style.visibility</p:attrName>
                                        </p:attrNameLst>
                                      </p:cBhvr>
                                      <p:to>
                                        <p:strVal val="visible"/>
                                      </p:to>
                                    </p:set>
                                    <p:anim calcmode="lin" valueType="num">
                                      <p:cBhvr additive="base">
                                        <p:cTn id="57" dur="500" fill="hold"/>
                                        <p:tgtEl>
                                          <p:spTgt spid="19459">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9459">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9459">
                                            <p:txEl>
                                              <p:pRg st="12" end="12"/>
                                            </p:txEl>
                                          </p:spTgt>
                                        </p:tgtEl>
                                        <p:attrNameLst>
                                          <p:attrName>style.visibility</p:attrName>
                                        </p:attrNameLst>
                                      </p:cBhvr>
                                      <p:to>
                                        <p:strVal val="visible"/>
                                      </p:to>
                                    </p:set>
                                    <p:anim calcmode="lin" valueType="num">
                                      <p:cBhvr additive="base">
                                        <p:cTn id="61" dur="500" fill="hold"/>
                                        <p:tgtEl>
                                          <p:spTgt spid="19459">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9459">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9459">
                                            <p:txEl>
                                              <p:pRg st="13" end="13"/>
                                            </p:txEl>
                                          </p:spTgt>
                                        </p:tgtEl>
                                        <p:attrNameLst>
                                          <p:attrName>style.visibility</p:attrName>
                                        </p:attrNameLst>
                                      </p:cBhvr>
                                      <p:to>
                                        <p:strVal val="visible"/>
                                      </p:to>
                                    </p:set>
                                    <p:anim calcmode="lin" valueType="num">
                                      <p:cBhvr additive="base">
                                        <p:cTn id="65" dur="500" fill="hold"/>
                                        <p:tgtEl>
                                          <p:spTgt spid="19459">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9459">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971E5E5-0D2A-8356-C967-64C947A11110}"/>
              </a:ext>
            </a:extLst>
          </p:cNvPr>
          <p:cNvSpPr>
            <a:spLocks noGrp="1" noChangeArrowheads="1"/>
          </p:cNvSpPr>
          <p:nvPr>
            <p:ph type="title"/>
          </p:nvPr>
        </p:nvSpPr>
        <p:spPr/>
        <p:txBody>
          <a:bodyPr/>
          <a:lstStyle/>
          <a:p>
            <a:pPr eaLnBrk="1" hangingPunct="1"/>
            <a:r>
              <a:rPr lang="zh-CN" altLang="en-US" sz="2800"/>
              <a:t>程序性提示</a:t>
            </a:r>
          </a:p>
        </p:txBody>
      </p:sp>
      <p:graphicFrame>
        <p:nvGraphicFramePr>
          <p:cNvPr id="61444" name="Group 4">
            <a:extLst>
              <a:ext uri="{FF2B5EF4-FFF2-40B4-BE49-F238E27FC236}">
                <a16:creationId xmlns:a16="http://schemas.microsoft.com/office/drawing/2014/main" id="{1C80330E-0CB6-969A-D107-8928F836F1FD}"/>
              </a:ext>
            </a:extLst>
          </p:cNvPr>
          <p:cNvGraphicFramePr>
            <a:graphicFrameLocks noGrp="1"/>
          </p:cNvGraphicFramePr>
          <p:nvPr>
            <p:ph sz="half" idx="2"/>
          </p:nvPr>
        </p:nvGraphicFramePr>
        <p:xfrm>
          <a:off x="76200" y="1109663"/>
          <a:ext cx="8915400" cy="5456237"/>
        </p:xfrm>
        <a:graphic>
          <a:graphicData uri="http://schemas.openxmlformats.org/drawingml/2006/table">
            <a:tbl>
              <a:tblPr/>
              <a:tblGrid>
                <a:gridCol w="1328258">
                  <a:extLst>
                    <a:ext uri="{9D8B030D-6E8A-4147-A177-3AD203B41FA5}">
                      <a16:colId xmlns:a16="http://schemas.microsoft.com/office/drawing/2014/main" val="20000"/>
                    </a:ext>
                  </a:extLst>
                </a:gridCol>
                <a:gridCol w="7587142">
                  <a:extLst>
                    <a:ext uri="{9D8B030D-6E8A-4147-A177-3AD203B41FA5}">
                      <a16:colId xmlns:a16="http://schemas.microsoft.com/office/drawing/2014/main" val="20001"/>
                    </a:ext>
                  </a:extLst>
                </a:gridCol>
              </a:tblGrid>
              <a:tr h="39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提示</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示例</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63">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总结和反馈</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你能不能总结一下系统的功能？</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你能不能总结一下一个成功系统的必备特征？</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在使用的时候，你希望能够从系统当中得到什么类型的信息反馈？</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63">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重复和改述</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能不能再说一次系统的哪些特征是重要的？</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你能不能详细的重新叙述一下使用系统的步骤？</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在使用系统的时候你会做出什么决定？</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63">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建立场景和细节描述</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有什么是你现在能做，却在新系统中不能做的？</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在什么情况下，功能是必需的？</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01081">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设想现在是</a:t>
                      </a: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6</a:t>
                      </a: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个月之后，你需要评估系统的成功状况，你会使用哪些标准来做出评价？</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63">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it-IT"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抗辩</a:t>
                      </a:r>
                      <a:endParaRPr kumimoji="0" lang="zh-CN" altLang="it-IT"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你能不能想出什么不使用系统的理由？</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你为什么会不想使用系统呢？</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263">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你能不能想出将来可能导致系统失败或故障的原因？ </a:t>
                      </a:r>
                      <a:endParaRPr kumimoji="0" lang="zh-CN" altLang="en-US" sz="4000" b="0" i="0" u="none" strike="noStrike" cap="none" normalizeH="0" baseline="0" dirty="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4">
            <a:extLst>
              <a:ext uri="{FF2B5EF4-FFF2-40B4-BE49-F238E27FC236}">
                <a16:creationId xmlns:a16="http://schemas.microsoft.com/office/drawing/2014/main" id="{2136E8B1-DC7B-07F7-A1A2-C22C1A5E1017}"/>
              </a:ext>
            </a:extLst>
          </p:cNvPr>
          <p:cNvSpPr>
            <a:spLocks noGrp="1" noChangeArrowheads="1"/>
          </p:cNvSpPr>
          <p:nvPr>
            <p:ph type="title"/>
          </p:nvPr>
        </p:nvSpPr>
        <p:spPr/>
        <p:txBody>
          <a:bodyPr/>
          <a:lstStyle/>
          <a:p>
            <a:r>
              <a:rPr lang="zh-CN" altLang="en-US"/>
              <a:t>面谈背后的要点：取得“共情”与“目标”的平衡</a:t>
            </a:r>
          </a:p>
        </p:txBody>
      </p:sp>
      <p:sp>
        <p:nvSpPr>
          <p:cNvPr id="54275" name="内容占位符 5">
            <a:extLst>
              <a:ext uri="{FF2B5EF4-FFF2-40B4-BE49-F238E27FC236}">
                <a16:creationId xmlns:a16="http://schemas.microsoft.com/office/drawing/2014/main" id="{68DB701E-0E4C-10F4-1407-D122B24C3BDF}"/>
              </a:ext>
            </a:extLst>
          </p:cNvPr>
          <p:cNvSpPr>
            <a:spLocks noGrp="1" noChangeArrowheads="1"/>
          </p:cNvSpPr>
          <p:nvPr>
            <p:ph idx="1"/>
          </p:nvPr>
        </p:nvSpPr>
        <p:spPr>
          <a:xfrm>
            <a:off x="152400" y="1600200"/>
            <a:ext cx="8839200" cy="4530725"/>
          </a:xfrm>
        </p:spPr>
        <p:txBody>
          <a:bodyPr/>
          <a:lstStyle/>
          <a:p>
            <a:r>
              <a:rPr lang="zh-CN" altLang="en-US" sz="2400"/>
              <a:t>共情</a:t>
            </a:r>
            <a:endParaRPr lang="en-US" altLang="zh-CN" sz="2400"/>
          </a:p>
          <a:p>
            <a:pPr lvl="1"/>
            <a:r>
              <a:rPr lang="zh-CN" altLang="en-US" sz="2000"/>
              <a:t>取得信任</a:t>
            </a:r>
            <a:endParaRPr lang="en-US" altLang="zh-CN" sz="2000"/>
          </a:p>
          <a:p>
            <a:pPr lvl="1"/>
            <a:r>
              <a:rPr lang="zh-CN" altLang="en-US" sz="2000"/>
              <a:t>激发主动性</a:t>
            </a:r>
            <a:endParaRPr lang="en-US" altLang="zh-CN" sz="2000"/>
          </a:p>
          <a:p>
            <a:pPr lvl="1"/>
            <a:r>
              <a:rPr lang="zh-CN" altLang="en-US" sz="2000"/>
              <a:t>获得更全面的问题域背景（主观）和业务意向（个人）</a:t>
            </a:r>
            <a:endParaRPr lang="en-US" altLang="zh-CN" sz="2000"/>
          </a:p>
          <a:p>
            <a:pPr lvl="1"/>
            <a:r>
              <a:rPr lang="zh-CN" altLang="en-US" sz="2000" i="1"/>
              <a:t>客户洞察：功能 </a:t>
            </a:r>
            <a:r>
              <a:rPr lang="en-US" altLang="zh-CN" sz="2000" i="1"/>
              <a:t>– </a:t>
            </a:r>
            <a:r>
              <a:rPr lang="zh-CN" altLang="en-US" sz="2000" i="1"/>
              <a:t>认知 </a:t>
            </a:r>
            <a:r>
              <a:rPr lang="en-US" altLang="zh-CN" sz="2000" i="1"/>
              <a:t>– </a:t>
            </a:r>
            <a:r>
              <a:rPr lang="zh-CN" altLang="en-US" sz="2000" i="1"/>
              <a:t>情感；面谈可视作“反向的客户洞察”</a:t>
            </a:r>
            <a:endParaRPr lang="en-US" altLang="zh-CN" sz="2000" i="1"/>
          </a:p>
          <a:p>
            <a:endParaRPr lang="en-US" altLang="zh-CN" sz="1200"/>
          </a:p>
          <a:p>
            <a:r>
              <a:rPr lang="zh-CN" altLang="en-US" sz="2400"/>
              <a:t>目标</a:t>
            </a:r>
            <a:endParaRPr lang="en-US" altLang="zh-CN" sz="2400"/>
          </a:p>
          <a:p>
            <a:pPr lvl="1"/>
            <a:r>
              <a:rPr lang="zh-CN" altLang="en-US" sz="2000"/>
              <a:t>充分、正确地获取用户需求</a:t>
            </a:r>
            <a:endParaRPr lang="en-US" altLang="zh-CN" sz="2000"/>
          </a:p>
          <a:p>
            <a:pPr lvl="1"/>
            <a:r>
              <a:rPr lang="zh-CN" altLang="en-US" sz="2000"/>
              <a:t>在项目前景和范围指导下充分获取用户需求与问题域知识</a:t>
            </a:r>
            <a:endParaRPr lang="en-US" altLang="zh-CN" sz="2000"/>
          </a:p>
          <a:p>
            <a:pPr lvl="1"/>
            <a:r>
              <a:rPr lang="zh-CN" altLang="en-US" sz="2000"/>
              <a:t>利用开放式问题、探究式问题和程序性提示增强覆盖范围</a:t>
            </a:r>
            <a:endParaRPr lang="en-US" altLang="zh-CN" sz="2000"/>
          </a:p>
          <a:p>
            <a:pPr lvl="1"/>
            <a:r>
              <a:rPr lang="zh-CN" altLang="en-US" sz="2000"/>
              <a:t>利用封闭式问题确认细节</a:t>
            </a:r>
            <a:endParaRPr lang="en-US" altLang="zh-CN" sz="2000"/>
          </a:p>
          <a:p>
            <a:pPr lvl="1"/>
            <a:r>
              <a:rPr lang="zh-CN" altLang="en-US" sz="2000" i="1"/>
              <a:t>主动控制面谈过程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29195765-1EFF-97EF-FE9D-BFCC45F06483}"/>
              </a:ext>
            </a:extLst>
          </p:cNvPr>
          <p:cNvSpPr>
            <a:spLocks noGrp="1" noChangeArrowheads="1"/>
          </p:cNvSpPr>
          <p:nvPr>
            <p:ph type="title"/>
          </p:nvPr>
        </p:nvSpPr>
        <p:spPr>
          <a:xfrm>
            <a:off x="457200" y="277813"/>
            <a:ext cx="8229600" cy="484187"/>
          </a:xfrm>
        </p:spPr>
        <p:txBody>
          <a:bodyPr/>
          <a:lstStyle/>
          <a:p>
            <a:r>
              <a:rPr lang="zh-CN" altLang="en-US"/>
              <a:t>本章总论</a:t>
            </a:r>
          </a:p>
        </p:txBody>
      </p:sp>
      <p:sp>
        <p:nvSpPr>
          <p:cNvPr id="11267" name="内容占位符 2">
            <a:extLst>
              <a:ext uri="{FF2B5EF4-FFF2-40B4-BE49-F238E27FC236}">
                <a16:creationId xmlns:a16="http://schemas.microsoft.com/office/drawing/2014/main" id="{709DF948-BCA4-7019-7D06-6B8FCE8ED1E8}"/>
              </a:ext>
            </a:extLst>
          </p:cNvPr>
          <p:cNvSpPr>
            <a:spLocks noGrp="1" noChangeArrowheads="1"/>
          </p:cNvSpPr>
          <p:nvPr>
            <p:ph idx="1"/>
          </p:nvPr>
        </p:nvSpPr>
        <p:spPr>
          <a:xfrm>
            <a:off x="457200" y="893763"/>
            <a:ext cx="8229600" cy="5216525"/>
          </a:xfrm>
        </p:spPr>
        <p:txBody>
          <a:bodyPr/>
          <a:lstStyle/>
          <a:p>
            <a:r>
              <a:rPr lang="zh-CN" altLang="en-US" sz="2000"/>
              <a:t>确定项目的前景与范围，就是确定项目的问题、目标、特性</a:t>
            </a:r>
            <a:endParaRPr lang="en-US" altLang="zh-CN" sz="2000"/>
          </a:p>
          <a:p>
            <a:pPr lvl="1"/>
            <a:r>
              <a:rPr lang="zh-CN" altLang="en-US" sz="1800"/>
              <a:t>（业务需求）</a:t>
            </a:r>
            <a:r>
              <a:rPr lang="zh-CN" altLang="en-US" sz="1800" b="1"/>
              <a:t>问题：</a:t>
            </a:r>
            <a:r>
              <a:rPr lang="zh-CN" altLang="en-US" sz="1800"/>
              <a:t>组织的战略目标、利益分配、政策规划、业务流程等高层问题</a:t>
            </a:r>
            <a:endParaRPr lang="en-US" altLang="zh-CN" sz="1800"/>
          </a:p>
          <a:p>
            <a:pPr lvl="1"/>
            <a:r>
              <a:rPr lang="zh-CN" altLang="en-US" sz="1800" b="1"/>
              <a:t>目标：</a:t>
            </a:r>
            <a:r>
              <a:rPr lang="zh-CN" altLang="en-US" sz="1800"/>
              <a:t>问题的反面，用户的期望</a:t>
            </a:r>
            <a:endParaRPr lang="en-US" altLang="zh-CN" sz="1800"/>
          </a:p>
          <a:p>
            <a:pPr lvl="1"/>
            <a:r>
              <a:rPr lang="zh-CN" altLang="en-US" sz="1800" b="1"/>
              <a:t>系统特性（解决问题的方向）：</a:t>
            </a:r>
            <a:r>
              <a:rPr lang="zh-CN" altLang="en-US" sz="1800"/>
              <a:t>选定的、针对目标的解决方案所需要具备的功能特征，通常内聚于一个目标与任务，反映系统与外界一次有价值的完整互动过程（用户）</a:t>
            </a:r>
            <a:endParaRPr lang="en-US" altLang="zh-CN" sz="1800"/>
          </a:p>
          <a:p>
            <a:endParaRPr lang="en-US" altLang="zh-CN" sz="2000"/>
          </a:p>
          <a:p>
            <a:r>
              <a:rPr lang="zh-CN" altLang="en-US" sz="2000"/>
              <a:t>针对项目的复杂程度，针对“范围”可以采用的分析手段由浅到深依次为问题分析、目标分析、业务过程分析</a:t>
            </a:r>
            <a:endParaRPr lang="en-US" altLang="zh-CN" sz="2000"/>
          </a:p>
          <a:p>
            <a:pPr lvl="1"/>
            <a:r>
              <a:rPr lang="zh-CN" altLang="en-US" sz="1800" b="1"/>
              <a:t>问题与目标明确</a:t>
            </a:r>
            <a:r>
              <a:rPr lang="en-US" altLang="zh-CN" sz="1800" b="1"/>
              <a:t>-&gt;</a:t>
            </a:r>
            <a:r>
              <a:rPr lang="zh-CN" altLang="en-US" sz="1800" b="1"/>
              <a:t>问题分析</a:t>
            </a:r>
            <a:r>
              <a:rPr lang="en-US" altLang="zh-CN" sz="1800" b="1"/>
              <a:t>-&gt;</a:t>
            </a:r>
            <a:r>
              <a:rPr lang="zh-CN" altLang="en-US" sz="1800" b="1"/>
              <a:t>用例图</a:t>
            </a:r>
            <a:r>
              <a:rPr lang="en-US" altLang="zh-CN" sz="1800" b="1"/>
              <a:t>/</a:t>
            </a:r>
            <a:r>
              <a:rPr lang="zh-CN" altLang="en-US" sz="1800" b="1"/>
              <a:t>上下文图</a:t>
            </a:r>
            <a:endParaRPr lang="en-US" altLang="zh-CN" sz="1800" b="1"/>
          </a:p>
          <a:p>
            <a:pPr lvl="1"/>
            <a:r>
              <a:rPr lang="zh-CN" altLang="en-US" sz="1800" b="1"/>
              <a:t>目标之间存在较为复杂的关系</a:t>
            </a:r>
            <a:r>
              <a:rPr lang="en-US" altLang="zh-CN" sz="1800" b="1"/>
              <a:t>-&gt;</a:t>
            </a:r>
            <a:r>
              <a:rPr lang="zh-CN" altLang="en-US" sz="1800" b="1"/>
              <a:t>目标分析</a:t>
            </a:r>
            <a:r>
              <a:rPr lang="en-US" altLang="zh-CN" sz="1800" b="1"/>
              <a:t>-&gt;</a:t>
            </a:r>
            <a:r>
              <a:rPr lang="zh-CN" altLang="en-US" sz="1800" b="1"/>
              <a:t>目标模型与目标实现</a:t>
            </a:r>
            <a:endParaRPr lang="en-US" altLang="zh-CN" sz="1800" b="1"/>
          </a:p>
          <a:p>
            <a:pPr lvl="1"/>
            <a:r>
              <a:rPr lang="zh-CN" altLang="en-US" sz="1800" b="1"/>
              <a:t>目标、特性之间存在紧密的联系</a:t>
            </a:r>
            <a:r>
              <a:rPr lang="en-US" altLang="zh-CN" sz="1800" b="1"/>
              <a:t>-&gt;</a:t>
            </a:r>
            <a:r>
              <a:rPr lang="zh-CN" altLang="en-US" sz="1800" b="1"/>
              <a:t>业务过程分析</a:t>
            </a:r>
            <a:r>
              <a:rPr lang="en-US" altLang="zh-CN" sz="1800" b="1"/>
              <a:t>-&gt;UML</a:t>
            </a:r>
            <a:r>
              <a:rPr lang="zh-CN" altLang="en-US" sz="1800" b="1"/>
              <a:t>活动图</a:t>
            </a:r>
            <a:endParaRPr lang="en-US" altLang="zh-CN" sz="1800" b="1"/>
          </a:p>
          <a:p>
            <a:pPr lvl="1"/>
            <a:r>
              <a:rPr lang="zh-CN" altLang="en-US" sz="1800" i="1"/>
              <a:t>分析过程越复杂，分析结果的形式化程度越高，变更的成本也越大</a:t>
            </a:r>
            <a:endParaRPr lang="en-US" altLang="zh-CN" sz="1800" i="1"/>
          </a:p>
          <a:p>
            <a:pPr lvl="1"/>
            <a:endParaRPr lang="en-US" altLang="zh-CN" sz="1800"/>
          </a:p>
          <a:p>
            <a:r>
              <a:rPr lang="zh-CN" altLang="en-US" sz="2000"/>
              <a:t>此外，还需要分析非功能需求，定义系统边界，生成前景与范围文档</a:t>
            </a:r>
          </a:p>
        </p:txBody>
      </p:sp>
      <p:sp>
        <p:nvSpPr>
          <p:cNvPr id="11268" name="灯片编号占位符 3">
            <a:extLst>
              <a:ext uri="{FF2B5EF4-FFF2-40B4-BE49-F238E27FC236}">
                <a16:creationId xmlns:a16="http://schemas.microsoft.com/office/drawing/2014/main" id="{63BD499C-9D10-6C11-D62D-2FD3FCB23B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748B4F-92FF-49FC-93A0-151A09D9044A}" type="slidenum">
              <a:rPr lang="en-US" altLang="zh-CN" smtClean="0">
                <a:latin typeface="Garamond" panose="02020404030301010803" pitchFamily="18" charset="0"/>
              </a:rPr>
              <a:pPr/>
              <a:t>12</a:t>
            </a:fld>
            <a:endParaRPr lang="en-US" altLang="zh-CN">
              <a:latin typeface="Garamond" panose="02020404030301010803"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4E7B1A6-AD38-3749-ED56-7CD2DEB18F39}"/>
              </a:ext>
            </a:extLst>
          </p:cNvPr>
          <p:cNvSpPr>
            <a:spLocks noGrp="1" noChangeArrowheads="1"/>
          </p:cNvSpPr>
          <p:nvPr>
            <p:ph type="title"/>
          </p:nvPr>
        </p:nvSpPr>
        <p:spPr/>
        <p:txBody>
          <a:bodyPr/>
          <a:lstStyle/>
          <a:p>
            <a:pPr eaLnBrk="1" hangingPunct="1"/>
            <a:r>
              <a:rPr lang="zh-CN" altLang="en-US"/>
              <a:t>主要内容</a:t>
            </a:r>
          </a:p>
        </p:txBody>
      </p:sp>
      <p:sp>
        <p:nvSpPr>
          <p:cNvPr id="57347" name="Rectangle 3">
            <a:extLst>
              <a:ext uri="{FF2B5EF4-FFF2-40B4-BE49-F238E27FC236}">
                <a16:creationId xmlns:a16="http://schemas.microsoft.com/office/drawing/2014/main" id="{F35F1214-DB2D-E977-818F-767460337FC9}"/>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面谈中的问题</a:t>
            </a:r>
          </a:p>
          <a:p>
            <a:pPr marL="571500" indent="-571500" eaLnBrk="1" hangingPunct="1">
              <a:buFont typeface="Wingdings" panose="05000000000000000000" pitchFamily="2" charset="2"/>
              <a:buAutoNum type="arabicPeriod"/>
            </a:pPr>
            <a:r>
              <a:rPr lang="zh-CN" altLang="en-US">
                <a:solidFill>
                  <a:srgbClr val="FF0000"/>
                </a:solidFill>
              </a:rPr>
              <a:t>面谈的过程</a:t>
            </a:r>
          </a:p>
          <a:p>
            <a:pPr marL="839788" lvl="1" indent="-495300" eaLnBrk="1" hangingPunct="1">
              <a:buFont typeface="Wingdings" panose="05000000000000000000" pitchFamily="2" charset="2"/>
              <a:buAutoNum type="arabicPeriod"/>
            </a:pPr>
            <a:r>
              <a:rPr lang="zh-CN" altLang="en-US"/>
              <a:t>准备面谈</a:t>
            </a:r>
          </a:p>
          <a:p>
            <a:pPr marL="839788" lvl="1" indent="-495300" eaLnBrk="1" hangingPunct="1">
              <a:buFont typeface="Wingdings" panose="05000000000000000000" pitchFamily="2" charset="2"/>
              <a:buAutoNum type="arabicPeriod"/>
            </a:pPr>
            <a:r>
              <a:rPr lang="zh-CN" altLang="en-US">
                <a:solidFill>
                  <a:srgbClr val="FF0000"/>
                </a:solidFill>
              </a:rPr>
              <a:t>主持面谈</a:t>
            </a:r>
          </a:p>
          <a:p>
            <a:pPr marL="839788" lvl="1" indent="-495300" eaLnBrk="1" hangingPunct="1">
              <a:buFont typeface="Wingdings" panose="05000000000000000000" pitchFamily="2" charset="2"/>
              <a:buAutoNum type="arabicPeriod"/>
            </a:pPr>
            <a:r>
              <a:rPr lang="zh-CN" altLang="en-US"/>
              <a:t>处理面谈结果</a:t>
            </a:r>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t>面谈的优缺点</a:t>
            </a: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7A8C395-E52A-9D66-039B-C8C64890D84E}"/>
              </a:ext>
            </a:extLst>
          </p:cNvPr>
          <p:cNvSpPr>
            <a:spLocks noGrp="1" noChangeArrowheads="1"/>
          </p:cNvSpPr>
          <p:nvPr>
            <p:ph type="title"/>
          </p:nvPr>
        </p:nvSpPr>
        <p:spPr/>
        <p:txBody>
          <a:bodyPr/>
          <a:lstStyle/>
          <a:p>
            <a:pPr eaLnBrk="1" hangingPunct="1"/>
            <a:r>
              <a:rPr lang="en-US" altLang="zh-CN" sz="3800"/>
              <a:t>2.2 </a:t>
            </a:r>
            <a:r>
              <a:rPr lang="zh-CN" altLang="en-US" sz="3800"/>
              <a:t>主持面谈</a:t>
            </a:r>
            <a:br>
              <a:rPr lang="zh-CN" altLang="en-US" sz="3800"/>
            </a:br>
            <a:r>
              <a:rPr lang="en-US" altLang="zh-CN" sz="3800">
                <a:latin typeface="AGaramond" pitchFamily="18" charset="0"/>
              </a:rPr>
              <a:t>——</a:t>
            </a:r>
            <a:r>
              <a:rPr lang="zh-CN" altLang="en-US" sz="3800"/>
              <a:t>在面谈之前的注意事项</a:t>
            </a:r>
          </a:p>
        </p:txBody>
      </p:sp>
      <p:sp>
        <p:nvSpPr>
          <p:cNvPr id="58371" name="Rectangle 3">
            <a:extLst>
              <a:ext uri="{FF2B5EF4-FFF2-40B4-BE49-F238E27FC236}">
                <a16:creationId xmlns:a16="http://schemas.microsoft.com/office/drawing/2014/main" id="{25BF9F94-E36D-8237-D89B-D09AA99298CF}"/>
              </a:ext>
            </a:extLst>
          </p:cNvPr>
          <p:cNvSpPr>
            <a:spLocks noGrp="1" noChangeArrowheads="1"/>
          </p:cNvSpPr>
          <p:nvPr>
            <p:ph type="body" idx="1"/>
          </p:nvPr>
        </p:nvSpPr>
        <p:spPr>
          <a:xfrm>
            <a:off x="534988" y="1835150"/>
            <a:ext cx="7602537" cy="3905250"/>
          </a:xfrm>
        </p:spPr>
        <p:txBody>
          <a:bodyPr/>
          <a:lstStyle/>
          <a:p>
            <a:pPr eaLnBrk="1" hangingPunct="1"/>
            <a:r>
              <a:rPr lang="zh-CN" altLang="en-US"/>
              <a:t>记得和被会见者联系并确认面谈的安排</a:t>
            </a:r>
          </a:p>
          <a:p>
            <a:pPr eaLnBrk="1" hangingPunct="1"/>
            <a:r>
              <a:rPr lang="zh-CN" altLang="en-US"/>
              <a:t>着装正式</a:t>
            </a:r>
          </a:p>
          <a:p>
            <a:pPr eaLnBrk="1" hangingPunct="1"/>
            <a:r>
              <a:rPr lang="zh-CN" altLang="en-US"/>
              <a:t>不要迟到</a:t>
            </a:r>
          </a:p>
          <a:p>
            <a:pPr eaLnBrk="1" hangingPunct="1"/>
            <a:r>
              <a:rPr lang="zh-CN" altLang="en-US"/>
              <a:t>表现出来你已经准备好参加面谈了</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13B69E4-2224-0B35-92D5-9D513B96996F}"/>
              </a:ext>
            </a:extLst>
          </p:cNvPr>
          <p:cNvSpPr>
            <a:spLocks noGrp="1" noChangeArrowheads="1"/>
          </p:cNvSpPr>
          <p:nvPr>
            <p:ph type="title"/>
          </p:nvPr>
        </p:nvSpPr>
        <p:spPr/>
        <p:txBody>
          <a:bodyPr/>
          <a:lstStyle/>
          <a:p>
            <a:pPr eaLnBrk="1" hangingPunct="1"/>
            <a:r>
              <a:rPr lang="en-US" altLang="zh-CN"/>
              <a:t>2.2 </a:t>
            </a:r>
            <a:r>
              <a:rPr lang="zh-CN" altLang="en-US"/>
              <a:t>主持面谈 </a:t>
            </a:r>
          </a:p>
        </p:txBody>
      </p:sp>
      <p:sp>
        <p:nvSpPr>
          <p:cNvPr id="59395" name="Rectangle 3">
            <a:extLst>
              <a:ext uri="{FF2B5EF4-FFF2-40B4-BE49-F238E27FC236}">
                <a16:creationId xmlns:a16="http://schemas.microsoft.com/office/drawing/2014/main" id="{CBB85413-6872-3FBE-B614-38EDFDCCB40A}"/>
              </a:ext>
            </a:extLst>
          </p:cNvPr>
          <p:cNvSpPr>
            <a:spLocks noGrp="1" noChangeArrowheads="1"/>
          </p:cNvSpPr>
          <p:nvPr>
            <p:ph type="body" idx="1"/>
          </p:nvPr>
        </p:nvSpPr>
        <p:spPr/>
        <p:txBody>
          <a:bodyPr/>
          <a:lstStyle/>
          <a:p>
            <a:pPr eaLnBrk="1" hangingPunct="1">
              <a:lnSpc>
                <a:spcPct val="90000"/>
              </a:lnSpc>
            </a:pPr>
            <a:r>
              <a:rPr lang="zh-CN" altLang="en-US"/>
              <a:t>开始</a:t>
            </a:r>
          </a:p>
          <a:p>
            <a:pPr lvl="1" eaLnBrk="1" hangingPunct="1">
              <a:lnSpc>
                <a:spcPct val="90000"/>
              </a:lnSpc>
            </a:pPr>
            <a:r>
              <a:rPr lang="zh-CN" altLang="en-US"/>
              <a:t>建立一个理想的氛围和环境来促进会见者和被会见者之间的交流和沟通 </a:t>
            </a:r>
          </a:p>
          <a:p>
            <a:pPr eaLnBrk="1" hangingPunct="1">
              <a:lnSpc>
                <a:spcPct val="90000"/>
              </a:lnSpc>
            </a:pPr>
            <a:r>
              <a:rPr lang="zh-CN" altLang="en-US"/>
              <a:t>主体</a:t>
            </a:r>
          </a:p>
          <a:p>
            <a:pPr lvl="1" eaLnBrk="1" hangingPunct="1">
              <a:lnSpc>
                <a:spcPct val="90000"/>
              </a:lnSpc>
            </a:pPr>
            <a:r>
              <a:rPr lang="zh-CN" altLang="en-US"/>
              <a:t>通过提问和倾听来完成和被会见者的信息交流，按照计划控制面谈的进行，并在必要时进行适当的调整 </a:t>
            </a:r>
          </a:p>
          <a:p>
            <a:pPr eaLnBrk="1" hangingPunct="1">
              <a:lnSpc>
                <a:spcPct val="90000"/>
              </a:lnSpc>
            </a:pPr>
            <a:r>
              <a:rPr lang="zh-CN" altLang="en-US"/>
              <a:t>结束 </a:t>
            </a:r>
          </a:p>
          <a:p>
            <a:pPr lvl="1" eaLnBrk="1" hangingPunct="1">
              <a:lnSpc>
                <a:spcPct val="90000"/>
              </a:lnSpc>
            </a:pPr>
            <a:r>
              <a:rPr lang="zh-CN" altLang="en-US"/>
              <a:t>表示感谢并回答被会见者提出的问题。保持与被会见者的亲善和信任关系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FCAB1F8-2C9D-2991-F478-A3439677735E}"/>
              </a:ext>
            </a:extLst>
          </p:cNvPr>
          <p:cNvSpPr>
            <a:spLocks noGrp="1" noChangeArrowheads="1"/>
          </p:cNvSpPr>
          <p:nvPr>
            <p:ph type="title"/>
          </p:nvPr>
        </p:nvSpPr>
        <p:spPr/>
        <p:txBody>
          <a:bodyPr/>
          <a:lstStyle/>
          <a:p>
            <a:pPr eaLnBrk="1" hangingPunct="1"/>
            <a:r>
              <a:rPr lang="en-US" altLang="zh-CN" sz="3800"/>
              <a:t>2.2 </a:t>
            </a:r>
            <a:r>
              <a:rPr lang="zh-CN" altLang="en-US" sz="3800"/>
              <a:t>主持面谈</a:t>
            </a:r>
            <a:br>
              <a:rPr lang="zh-CN" altLang="en-US" sz="3800"/>
            </a:br>
            <a:r>
              <a:rPr lang="en-US" altLang="zh-CN" sz="3800">
                <a:latin typeface="Arial" panose="020B0604020202020204" pitchFamily="34" charset="0"/>
              </a:rPr>
              <a:t>——</a:t>
            </a:r>
            <a:r>
              <a:rPr lang="zh-CN" altLang="en-US" sz="3800"/>
              <a:t>面谈开始阶段 </a:t>
            </a:r>
          </a:p>
        </p:txBody>
      </p:sp>
      <p:sp>
        <p:nvSpPr>
          <p:cNvPr id="60419" name="Rectangle 3">
            <a:extLst>
              <a:ext uri="{FF2B5EF4-FFF2-40B4-BE49-F238E27FC236}">
                <a16:creationId xmlns:a16="http://schemas.microsoft.com/office/drawing/2014/main" id="{73B302DD-4AA5-CDD8-7E9E-9E7F2E7E7B21}"/>
              </a:ext>
            </a:extLst>
          </p:cNvPr>
          <p:cNvSpPr>
            <a:spLocks noGrp="1" noChangeArrowheads="1"/>
          </p:cNvSpPr>
          <p:nvPr>
            <p:ph type="body" idx="1"/>
          </p:nvPr>
        </p:nvSpPr>
        <p:spPr/>
        <p:txBody>
          <a:bodyPr/>
          <a:lstStyle/>
          <a:p>
            <a:pPr eaLnBrk="1" hangingPunct="1"/>
            <a:r>
              <a:rPr lang="zh-CN" altLang="en-US"/>
              <a:t>开场</a:t>
            </a:r>
            <a:r>
              <a:rPr lang="zh-CN" altLang="en-US">
                <a:solidFill>
                  <a:srgbClr val="FF0000"/>
                </a:solidFill>
              </a:rPr>
              <a:t>仪式</a:t>
            </a:r>
            <a:r>
              <a:rPr lang="zh-CN" altLang="en-US"/>
              <a:t>：握手</a:t>
            </a:r>
          </a:p>
          <a:p>
            <a:pPr eaLnBrk="1" hangingPunct="1"/>
            <a:r>
              <a:rPr lang="zh-CN" altLang="en-US"/>
              <a:t>简要重申面谈的目标</a:t>
            </a:r>
          </a:p>
          <a:p>
            <a:pPr eaLnBrk="1" hangingPunct="1"/>
            <a:r>
              <a:rPr lang="zh-CN" altLang="en-US"/>
              <a:t>准备好笔记本、录音机或者其他记录设备 </a:t>
            </a:r>
          </a:p>
          <a:p>
            <a:pPr eaLnBrk="1" hangingPunct="1"/>
            <a:r>
              <a:rPr lang="zh-CN" altLang="en-US"/>
              <a:t>用一些非常一般的、轻松的、开放式的问题 作为开始</a:t>
            </a:r>
          </a:p>
          <a:p>
            <a:pPr eaLnBrk="1" hangingPunct="1"/>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3EFD56E4-144B-D260-8352-82C6D855BFC0}"/>
              </a:ext>
            </a:extLst>
          </p:cNvPr>
          <p:cNvSpPr>
            <a:spLocks noGrp="1" noChangeArrowheads="1"/>
          </p:cNvSpPr>
          <p:nvPr>
            <p:ph type="title"/>
          </p:nvPr>
        </p:nvSpPr>
        <p:spPr/>
        <p:txBody>
          <a:bodyPr/>
          <a:lstStyle/>
          <a:p>
            <a:pPr eaLnBrk="1" hangingPunct="1"/>
            <a:r>
              <a:rPr lang="en-US" altLang="zh-CN" sz="3800"/>
              <a:t>2.2 </a:t>
            </a:r>
            <a:r>
              <a:rPr lang="zh-CN" altLang="en-US" sz="3800"/>
              <a:t>主持面谈</a:t>
            </a:r>
            <a:br>
              <a:rPr lang="zh-CN" altLang="en-US" sz="3800"/>
            </a:br>
            <a:r>
              <a:rPr lang="en-US" altLang="zh-CN" sz="3800">
                <a:latin typeface="Arial" panose="020B0604020202020204" pitchFamily="34" charset="0"/>
              </a:rPr>
              <a:t>——</a:t>
            </a:r>
            <a:r>
              <a:rPr lang="zh-CN" altLang="en-US" sz="3800"/>
              <a:t>面谈主体阶段</a:t>
            </a:r>
          </a:p>
        </p:txBody>
      </p:sp>
      <p:sp>
        <p:nvSpPr>
          <p:cNvPr id="61443" name="Rectangle 3">
            <a:extLst>
              <a:ext uri="{FF2B5EF4-FFF2-40B4-BE49-F238E27FC236}">
                <a16:creationId xmlns:a16="http://schemas.microsoft.com/office/drawing/2014/main" id="{16CC7F40-21FB-5862-DB65-B024DBF18CFB}"/>
              </a:ext>
            </a:extLst>
          </p:cNvPr>
          <p:cNvSpPr>
            <a:spLocks noGrp="1" noChangeArrowheads="1"/>
          </p:cNvSpPr>
          <p:nvPr>
            <p:ph type="body" idx="1"/>
          </p:nvPr>
        </p:nvSpPr>
        <p:spPr>
          <a:xfrm>
            <a:off x="381000" y="1641475"/>
            <a:ext cx="8229600" cy="4606925"/>
          </a:xfrm>
        </p:spPr>
        <p:txBody>
          <a:bodyPr/>
          <a:lstStyle/>
          <a:p>
            <a:pPr eaLnBrk="1" hangingPunct="1"/>
            <a:r>
              <a:rPr lang="zh-CN" altLang="en-US" sz="2400"/>
              <a:t>保持有礼貌的倾听</a:t>
            </a:r>
            <a:endParaRPr lang="en-US" altLang="zh-CN" sz="2400"/>
          </a:p>
          <a:p>
            <a:pPr lvl="1" eaLnBrk="1" hangingPunct="1"/>
            <a:r>
              <a:rPr lang="zh-CN" altLang="en-US" sz="2000"/>
              <a:t>遵循交流模式</a:t>
            </a:r>
          </a:p>
          <a:p>
            <a:pPr eaLnBrk="1" hangingPunct="1"/>
            <a:r>
              <a:rPr lang="zh-CN" altLang="en-US" sz="2400"/>
              <a:t>控制面谈过程 </a:t>
            </a:r>
            <a:endParaRPr lang="en-US" altLang="zh-CN" sz="2400"/>
          </a:p>
          <a:p>
            <a:pPr lvl="1" eaLnBrk="1" hangingPunct="1"/>
            <a:r>
              <a:rPr lang="zh-CN" altLang="en-US" sz="2000"/>
              <a:t>主动打破交流模式</a:t>
            </a:r>
          </a:p>
          <a:p>
            <a:pPr eaLnBrk="1" hangingPunct="1"/>
            <a:r>
              <a:rPr lang="zh-CN" altLang="en-US" sz="2400"/>
              <a:t>保持面谈主题 </a:t>
            </a:r>
            <a:endParaRPr lang="en-US" altLang="zh-CN" sz="2400"/>
          </a:p>
          <a:p>
            <a:pPr lvl="1" eaLnBrk="1" hangingPunct="1"/>
            <a:r>
              <a:rPr lang="zh-CN" altLang="en-US" sz="2000"/>
              <a:t>以面谈问题为主线索</a:t>
            </a:r>
          </a:p>
          <a:p>
            <a:pPr eaLnBrk="1" hangingPunct="1"/>
            <a:r>
              <a:rPr lang="zh-CN" altLang="en-US" sz="2400"/>
              <a:t>使用探究式问题 </a:t>
            </a:r>
          </a:p>
          <a:p>
            <a:pPr eaLnBrk="1" hangingPunct="1"/>
            <a:r>
              <a:rPr lang="zh-CN" altLang="en-US" sz="2400"/>
              <a:t>观察被会见者 </a:t>
            </a:r>
            <a:endParaRPr lang="en-US" altLang="zh-CN" sz="2400"/>
          </a:p>
          <a:p>
            <a:pPr lvl="1" eaLnBrk="1" hangingPunct="1"/>
            <a:r>
              <a:rPr lang="zh-CN" altLang="zh-CN" sz="2000"/>
              <a:t>在一个人的全部感觉中，只有</a:t>
            </a:r>
            <a:r>
              <a:rPr lang="en-US" altLang="zh-CN" sz="2000"/>
              <a:t>7</a:t>
            </a:r>
            <a:r>
              <a:rPr lang="zh-CN" altLang="zh-CN" sz="2000"/>
              <a:t>％是通过口头（语言）交流的，</a:t>
            </a:r>
            <a:r>
              <a:rPr lang="en-US" altLang="zh-CN" sz="2000"/>
              <a:t>38</a:t>
            </a:r>
            <a:r>
              <a:rPr lang="zh-CN" altLang="zh-CN" sz="2000"/>
              <a:t>％是通过语调交流的，</a:t>
            </a:r>
            <a:r>
              <a:rPr lang="en-US" altLang="zh-CN" sz="2000"/>
              <a:t>55</a:t>
            </a:r>
            <a:r>
              <a:rPr lang="zh-CN" altLang="zh-CN" sz="2000"/>
              <a:t>％是通过面部表情和肢体语言交流的</a:t>
            </a:r>
            <a:endParaRPr lang="zh-CN" altLang="en-US" sz="2000"/>
          </a:p>
          <a:p>
            <a:pPr eaLnBrk="1" hangingPunct="1"/>
            <a:r>
              <a:rPr lang="zh-CN" altLang="en-US" sz="2400"/>
              <a:t>使用道具支持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880F0AA-6AE4-66C1-3CFF-073B4A4545BC}"/>
              </a:ext>
            </a:extLst>
          </p:cNvPr>
          <p:cNvSpPr>
            <a:spLocks noGrp="1" noChangeArrowheads="1"/>
          </p:cNvSpPr>
          <p:nvPr>
            <p:ph type="title"/>
          </p:nvPr>
        </p:nvSpPr>
        <p:spPr/>
        <p:txBody>
          <a:bodyPr/>
          <a:lstStyle/>
          <a:p>
            <a:pPr eaLnBrk="1" hangingPunct="1"/>
            <a:r>
              <a:rPr lang="en-US" altLang="zh-CN" sz="3800"/>
              <a:t>2.2 </a:t>
            </a:r>
            <a:r>
              <a:rPr lang="zh-CN" altLang="en-US" sz="3800"/>
              <a:t>主持面谈</a:t>
            </a:r>
            <a:br>
              <a:rPr lang="zh-CN" altLang="en-US" sz="3800"/>
            </a:br>
            <a:r>
              <a:rPr lang="en-US" altLang="zh-CN" sz="3800">
                <a:latin typeface="Arial" panose="020B0604020202020204" pitchFamily="34" charset="0"/>
              </a:rPr>
              <a:t>——</a:t>
            </a:r>
            <a:r>
              <a:rPr lang="zh-CN" altLang="en-US" sz="3800"/>
              <a:t>面谈结束阶段</a:t>
            </a:r>
          </a:p>
        </p:txBody>
      </p:sp>
      <p:sp>
        <p:nvSpPr>
          <p:cNvPr id="62467" name="Rectangle 3">
            <a:extLst>
              <a:ext uri="{FF2B5EF4-FFF2-40B4-BE49-F238E27FC236}">
                <a16:creationId xmlns:a16="http://schemas.microsoft.com/office/drawing/2014/main" id="{B3B58F3F-1358-553A-7826-1C5B40EBCB5A}"/>
              </a:ext>
            </a:extLst>
          </p:cNvPr>
          <p:cNvSpPr>
            <a:spLocks noGrp="1" noChangeArrowheads="1"/>
          </p:cNvSpPr>
          <p:nvPr>
            <p:ph type="body" idx="1"/>
          </p:nvPr>
        </p:nvSpPr>
        <p:spPr/>
        <p:txBody>
          <a:bodyPr/>
          <a:lstStyle/>
          <a:p>
            <a:pPr eaLnBrk="1" hangingPunct="1"/>
            <a:r>
              <a:rPr lang="zh-CN" altLang="en-US"/>
              <a:t>（</a:t>
            </a:r>
            <a:r>
              <a:rPr lang="en-US" altLang="zh-CN"/>
              <a:t>1</a:t>
            </a:r>
            <a:r>
              <a:rPr lang="zh-CN" altLang="en-US"/>
              <a:t>）面谈应该在</a:t>
            </a:r>
            <a:r>
              <a:rPr lang="en-US" altLang="zh-CN"/>
              <a:t>45</a:t>
            </a:r>
            <a:r>
              <a:rPr lang="zh-CN" altLang="en-US"/>
              <a:t>分钟到</a:t>
            </a:r>
            <a:r>
              <a:rPr lang="en-US" altLang="zh-CN"/>
              <a:t>1</a:t>
            </a:r>
            <a:r>
              <a:rPr lang="zh-CN" altLang="en-US"/>
              <a:t>小时内结束，并非要在提出所有关心的问题后才能结束面谈，相反，结束面谈应该比开始面谈更自然；</a:t>
            </a:r>
          </a:p>
          <a:p>
            <a:pPr eaLnBrk="1" hangingPunct="1"/>
            <a:r>
              <a:rPr lang="zh-CN" altLang="en-US"/>
              <a:t>（</a:t>
            </a:r>
            <a:r>
              <a:rPr lang="en-US" altLang="zh-CN"/>
              <a:t>2</a:t>
            </a:r>
            <a:r>
              <a:rPr lang="zh-CN" altLang="en-US"/>
              <a:t>）总结谈话的要点，如果有记录笔记的话可以请被会见者进行快速的检查，确保记录下了面谈的所有重要信息；</a:t>
            </a:r>
          </a:p>
          <a:p>
            <a:pPr eaLnBrk="1" hangingPunct="1"/>
            <a:r>
              <a:rPr lang="zh-CN" altLang="en-US"/>
              <a:t>（</a:t>
            </a:r>
            <a:r>
              <a:rPr lang="en-US" altLang="zh-CN"/>
              <a:t>3</a:t>
            </a:r>
            <a:r>
              <a:rPr lang="zh-CN" altLang="en-US"/>
              <a:t>）感谢被会见者，并且给时间让他们询问一些他们自己关心的问题；</a:t>
            </a:r>
          </a:p>
          <a:p>
            <a:pPr eaLnBrk="1" hangingPunct="1"/>
            <a:r>
              <a:rPr lang="zh-CN" altLang="en-US"/>
              <a:t>（</a:t>
            </a:r>
            <a:r>
              <a:rPr lang="en-US" altLang="zh-CN"/>
              <a:t>4</a:t>
            </a:r>
            <a:r>
              <a:rPr lang="zh-CN" altLang="en-US"/>
              <a:t>）握手话别。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B4C2BC5-3F77-809F-9CBB-66EFE1B1D3E6}"/>
              </a:ext>
            </a:extLst>
          </p:cNvPr>
          <p:cNvSpPr>
            <a:spLocks noGrp="1" noChangeArrowheads="1"/>
          </p:cNvSpPr>
          <p:nvPr>
            <p:ph type="title"/>
          </p:nvPr>
        </p:nvSpPr>
        <p:spPr/>
        <p:txBody>
          <a:bodyPr/>
          <a:lstStyle/>
          <a:p>
            <a:pPr eaLnBrk="1" hangingPunct="1"/>
            <a:r>
              <a:rPr lang="zh-CN" altLang="en-US"/>
              <a:t>主要内容</a:t>
            </a:r>
          </a:p>
        </p:txBody>
      </p:sp>
      <p:sp>
        <p:nvSpPr>
          <p:cNvPr id="63491" name="Rectangle 3">
            <a:extLst>
              <a:ext uri="{FF2B5EF4-FFF2-40B4-BE49-F238E27FC236}">
                <a16:creationId xmlns:a16="http://schemas.microsoft.com/office/drawing/2014/main" id="{F206BA5E-8461-8768-A4F0-F2B3FE9B7B65}"/>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面谈中的问题</a:t>
            </a:r>
          </a:p>
          <a:p>
            <a:pPr marL="571500" indent="-571500" eaLnBrk="1" hangingPunct="1">
              <a:buFont typeface="Wingdings" panose="05000000000000000000" pitchFamily="2" charset="2"/>
              <a:buAutoNum type="arabicPeriod"/>
            </a:pPr>
            <a:r>
              <a:rPr lang="zh-CN" altLang="en-US">
                <a:solidFill>
                  <a:srgbClr val="FF0000"/>
                </a:solidFill>
              </a:rPr>
              <a:t>面谈的过程</a:t>
            </a:r>
          </a:p>
          <a:p>
            <a:pPr marL="839788" lvl="1" indent="-495300" eaLnBrk="1" hangingPunct="1">
              <a:buFont typeface="Wingdings" panose="05000000000000000000" pitchFamily="2" charset="2"/>
              <a:buAutoNum type="arabicPeriod"/>
            </a:pPr>
            <a:r>
              <a:rPr lang="zh-CN" altLang="en-US"/>
              <a:t>准备面谈</a:t>
            </a:r>
          </a:p>
          <a:p>
            <a:pPr marL="839788" lvl="1" indent="-495300" eaLnBrk="1" hangingPunct="1">
              <a:buFont typeface="Wingdings" panose="05000000000000000000" pitchFamily="2" charset="2"/>
              <a:buAutoNum type="arabicPeriod"/>
            </a:pPr>
            <a:r>
              <a:rPr lang="zh-CN" altLang="en-US"/>
              <a:t>主持面谈</a:t>
            </a:r>
          </a:p>
          <a:p>
            <a:pPr marL="839788" lvl="1" indent="-495300" eaLnBrk="1" hangingPunct="1">
              <a:buFont typeface="Wingdings" panose="05000000000000000000" pitchFamily="2" charset="2"/>
              <a:buAutoNum type="arabicPeriod"/>
            </a:pPr>
            <a:r>
              <a:rPr lang="zh-CN" altLang="en-US">
                <a:solidFill>
                  <a:srgbClr val="FF0000"/>
                </a:solidFill>
              </a:rPr>
              <a:t>处理面谈结果</a:t>
            </a:r>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t>面谈的优缺点</a:t>
            </a: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ED53606-806B-F51D-C735-959F0767546B}"/>
              </a:ext>
            </a:extLst>
          </p:cNvPr>
          <p:cNvSpPr>
            <a:spLocks noGrp="1" noChangeArrowheads="1"/>
          </p:cNvSpPr>
          <p:nvPr>
            <p:ph type="title"/>
          </p:nvPr>
        </p:nvSpPr>
        <p:spPr/>
        <p:txBody>
          <a:bodyPr/>
          <a:lstStyle/>
          <a:p>
            <a:pPr eaLnBrk="1" hangingPunct="1"/>
            <a:r>
              <a:rPr lang="en-US" altLang="zh-CN"/>
              <a:t>2.3 </a:t>
            </a:r>
            <a:r>
              <a:rPr lang="zh-CN" altLang="en-US"/>
              <a:t>处理面谈结果</a:t>
            </a:r>
          </a:p>
        </p:txBody>
      </p:sp>
      <p:sp>
        <p:nvSpPr>
          <p:cNvPr id="64515" name="Rectangle 3">
            <a:extLst>
              <a:ext uri="{FF2B5EF4-FFF2-40B4-BE49-F238E27FC236}">
                <a16:creationId xmlns:a16="http://schemas.microsoft.com/office/drawing/2014/main" id="{B2D32A9A-8D3D-A99E-6642-F24877999F35}"/>
              </a:ext>
            </a:extLst>
          </p:cNvPr>
          <p:cNvSpPr>
            <a:spLocks noGrp="1" noChangeArrowheads="1"/>
          </p:cNvSpPr>
          <p:nvPr>
            <p:ph type="body" idx="1"/>
          </p:nvPr>
        </p:nvSpPr>
        <p:spPr/>
        <p:txBody>
          <a:bodyPr/>
          <a:lstStyle/>
          <a:p>
            <a:pPr eaLnBrk="1" hangingPunct="1"/>
            <a:r>
              <a:rPr lang="zh-CN" altLang="en-US"/>
              <a:t>复查面谈记录 </a:t>
            </a:r>
          </a:p>
          <a:p>
            <a:pPr lvl="1" eaLnBrk="1" hangingPunct="1"/>
            <a:r>
              <a:rPr lang="zh-CN" altLang="en-US"/>
              <a:t>整理出内容要点，进行分类 </a:t>
            </a:r>
          </a:p>
          <a:p>
            <a:pPr eaLnBrk="1" hangingPunct="1"/>
            <a:r>
              <a:rPr lang="zh-CN" altLang="en-US"/>
              <a:t>总结面谈信息 </a:t>
            </a:r>
          </a:p>
          <a:p>
            <a:pPr lvl="1" eaLnBrk="1" hangingPunct="1"/>
            <a:r>
              <a:rPr lang="zh-CN" altLang="en-US"/>
              <a:t>评估面谈中所得到的信息 </a:t>
            </a:r>
          </a:p>
          <a:p>
            <a:pPr eaLnBrk="1" hangingPunct="1"/>
            <a:r>
              <a:rPr lang="zh-CN" altLang="en-US"/>
              <a:t>完成面谈报告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D777D7A6-F668-D376-62C2-C8084271C382}"/>
              </a:ext>
            </a:extLst>
          </p:cNvPr>
          <p:cNvSpPr>
            <a:spLocks noGrp="1" noChangeArrowheads="1"/>
          </p:cNvSpPr>
          <p:nvPr>
            <p:ph type="title"/>
          </p:nvPr>
        </p:nvSpPr>
        <p:spPr/>
        <p:txBody>
          <a:bodyPr/>
          <a:lstStyle/>
          <a:p>
            <a:pPr eaLnBrk="1" hangingPunct="1"/>
            <a:r>
              <a:rPr lang="en-US" altLang="zh-CN" sz="3800"/>
              <a:t>2.3 </a:t>
            </a:r>
            <a:r>
              <a:rPr lang="zh-CN" altLang="en-US" sz="3800"/>
              <a:t>处理面谈结果</a:t>
            </a:r>
            <a:br>
              <a:rPr lang="zh-CN" altLang="en-US" sz="3800"/>
            </a:br>
            <a:r>
              <a:rPr lang="en-US" altLang="zh-CN" sz="3800">
                <a:latin typeface="Arial" panose="020B0604020202020204" pitchFamily="34" charset="0"/>
              </a:rPr>
              <a:t>——</a:t>
            </a:r>
            <a:r>
              <a:rPr lang="zh-CN" altLang="en-US" sz="3800"/>
              <a:t>面谈报告</a:t>
            </a:r>
          </a:p>
        </p:txBody>
      </p:sp>
      <p:sp>
        <p:nvSpPr>
          <p:cNvPr id="65539" name="Rectangle 3">
            <a:extLst>
              <a:ext uri="{FF2B5EF4-FFF2-40B4-BE49-F238E27FC236}">
                <a16:creationId xmlns:a16="http://schemas.microsoft.com/office/drawing/2014/main" id="{0764308F-0829-2E7E-4222-373BF04A87D5}"/>
              </a:ext>
            </a:extLst>
          </p:cNvPr>
          <p:cNvSpPr>
            <a:spLocks noGrp="1" noChangeArrowheads="1"/>
          </p:cNvSpPr>
          <p:nvPr>
            <p:ph type="body" idx="1"/>
          </p:nvPr>
        </p:nvSpPr>
        <p:spPr>
          <a:xfrm>
            <a:off x="533400" y="1371600"/>
            <a:ext cx="7994650" cy="3046413"/>
          </a:xfrm>
        </p:spPr>
        <p:txBody>
          <a:bodyPr/>
          <a:lstStyle/>
          <a:p>
            <a:pPr eaLnBrk="1" hangingPunct="1"/>
            <a:r>
              <a:rPr lang="zh-CN" altLang="en-US"/>
              <a:t>应该尽快的复查面谈记录，总结面谈信息，完成面谈报告</a:t>
            </a:r>
          </a:p>
        </p:txBody>
      </p:sp>
      <p:pic>
        <p:nvPicPr>
          <p:cNvPr id="65540" name="Picture 4" descr="9">
            <a:extLst>
              <a:ext uri="{FF2B5EF4-FFF2-40B4-BE49-F238E27FC236}">
                <a16:creationId xmlns:a16="http://schemas.microsoft.com/office/drawing/2014/main" id="{F978B532-CA33-CA47-0E4E-AC3DC3ED1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5562600"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E98EC44-D95F-DADF-C3A3-CC43643C4D08}"/>
              </a:ext>
            </a:extLst>
          </p:cNvPr>
          <p:cNvSpPr>
            <a:spLocks noGrp="1" noChangeArrowheads="1"/>
          </p:cNvSpPr>
          <p:nvPr>
            <p:ph type="title"/>
          </p:nvPr>
        </p:nvSpPr>
        <p:spPr/>
        <p:txBody>
          <a:bodyPr/>
          <a:lstStyle/>
          <a:p>
            <a:pPr eaLnBrk="1" hangingPunct="1"/>
            <a:r>
              <a:rPr lang="zh-CN" altLang="en-US"/>
              <a:t>主要内容</a:t>
            </a:r>
          </a:p>
        </p:txBody>
      </p:sp>
      <p:sp>
        <p:nvSpPr>
          <p:cNvPr id="66563" name="Rectangle 3">
            <a:extLst>
              <a:ext uri="{FF2B5EF4-FFF2-40B4-BE49-F238E27FC236}">
                <a16:creationId xmlns:a16="http://schemas.microsoft.com/office/drawing/2014/main" id="{13D09A84-4F48-56A3-C44B-7D2B1DB7ABDB}"/>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面谈中的问题</a:t>
            </a:r>
          </a:p>
          <a:p>
            <a:pPr marL="571500" indent="-571500" eaLnBrk="1" hangingPunct="1">
              <a:buFont typeface="Wingdings" panose="05000000000000000000" pitchFamily="2" charset="2"/>
              <a:buAutoNum type="arabicPeriod"/>
            </a:pPr>
            <a:r>
              <a:rPr lang="zh-CN" altLang="en-US"/>
              <a:t>面谈的过程</a:t>
            </a:r>
          </a:p>
          <a:p>
            <a:pPr marL="571500" indent="-571500" eaLnBrk="1" hangingPunct="1">
              <a:buFont typeface="Wingdings" panose="05000000000000000000" pitchFamily="2" charset="2"/>
              <a:buAutoNum type="arabicPeriod"/>
            </a:pPr>
            <a:r>
              <a:rPr lang="zh-CN" altLang="en-US">
                <a:solidFill>
                  <a:srgbClr val="FF0000"/>
                </a:solidFill>
              </a:rPr>
              <a:t>面谈的类型</a:t>
            </a:r>
          </a:p>
          <a:p>
            <a:pPr marL="571500" indent="-571500" eaLnBrk="1" hangingPunct="1">
              <a:buFont typeface="Wingdings" panose="05000000000000000000" pitchFamily="2" charset="2"/>
              <a:buAutoNum type="arabicPeriod"/>
            </a:pPr>
            <a:r>
              <a:rPr lang="zh-CN" altLang="en-US"/>
              <a:t>面谈的优缺点</a:t>
            </a:r>
            <a:endParaRPr lang="zh-CN" altLang="en-US">
              <a:solidFill>
                <a:srgbClr val="FF0000"/>
              </a:solidFill>
            </a:endParaRP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86BB78F4-F2C4-35D6-881A-B5E97B7F1CB0}"/>
              </a:ext>
            </a:extLst>
          </p:cNvPr>
          <p:cNvSpPr>
            <a:spLocks noGrp="1" noChangeArrowheads="1"/>
          </p:cNvSpPr>
          <p:nvPr>
            <p:ph type="title"/>
          </p:nvPr>
        </p:nvSpPr>
        <p:spPr/>
        <p:txBody>
          <a:bodyPr/>
          <a:lstStyle/>
          <a:p>
            <a:r>
              <a:rPr lang="en-US" altLang="zh-CN"/>
              <a:t>2.1</a:t>
            </a:r>
            <a:r>
              <a:rPr lang="zh-CN" altLang="en-US"/>
              <a:t>获取问题示例</a:t>
            </a:r>
          </a:p>
        </p:txBody>
      </p:sp>
      <p:sp>
        <p:nvSpPr>
          <p:cNvPr id="16387" name="内容占位符 2">
            <a:extLst>
              <a:ext uri="{FF2B5EF4-FFF2-40B4-BE49-F238E27FC236}">
                <a16:creationId xmlns:a16="http://schemas.microsoft.com/office/drawing/2014/main" id="{22F21B25-DF0D-9989-8DA2-4A1933A8CC35}"/>
              </a:ext>
            </a:extLst>
          </p:cNvPr>
          <p:cNvSpPr>
            <a:spLocks noGrp="1" noChangeArrowheads="1"/>
          </p:cNvSpPr>
          <p:nvPr>
            <p:ph idx="1"/>
          </p:nvPr>
        </p:nvSpPr>
        <p:spPr>
          <a:xfrm>
            <a:off x="457200" y="1371600"/>
            <a:ext cx="8229600" cy="4530725"/>
          </a:xfrm>
        </p:spPr>
        <p:txBody>
          <a:bodyPr/>
          <a:lstStyle/>
          <a:p>
            <a:r>
              <a:rPr lang="zh-CN" altLang="zh-CN" sz="2800"/>
              <a:t>“×××连锁商店是一家刚刚发展起来的小型连锁商店，其前身是一家独立的小百货门面店。原商店只有销售的收银部分使用软件处理，其他业务都是手工作业，这已经不能适应它的业务发展要求。首先是随着商店规模的扩大，顾客量大幅增长，</a:t>
            </a:r>
            <a:r>
              <a:rPr lang="zh-CN" altLang="zh-CN" sz="2800" b="1">
                <a:solidFill>
                  <a:srgbClr val="FF0000"/>
                </a:solidFill>
              </a:rPr>
              <a:t>手工作业销售迟缓</a:t>
            </a:r>
            <a:r>
              <a:rPr lang="zh-CN" altLang="zh-CN" sz="2800"/>
              <a:t>，顾客购物排队现象严重，导致流失客源。其次是商店的商品品种增多，</a:t>
            </a:r>
            <a:r>
              <a:rPr lang="zh-CN" altLang="zh-CN" sz="2800" b="1">
                <a:solidFill>
                  <a:srgbClr val="FF0000"/>
                </a:solidFill>
              </a:rPr>
              <a:t>无法准确掌握库存</a:t>
            </a:r>
            <a:r>
              <a:rPr lang="zh-CN" altLang="zh-CN" sz="2800"/>
              <a:t>，商品积压、缺货和报废的现象上升明显。再次是</a:t>
            </a:r>
            <a:r>
              <a:rPr lang="zh-CN" altLang="zh-CN" sz="2800" b="1">
                <a:solidFill>
                  <a:srgbClr val="FF0000"/>
                </a:solidFill>
              </a:rPr>
              <a:t>商店面临的竞争比以前更大</a:t>
            </a:r>
            <a:r>
              <a:rPr lang="zh-CN" altLang="zh-CN" sz="2800"/>
              <a:t>，</a:t>
            </a:r>
            <a:r>
              <a:rPr lang="zh-CN" altLang="zh-CN" sz="2800" i="1">
                <a:solidFill>
                  <a:srgbClr val="FF0000"/>
                </a:solidFill>
              </a:rPr>
              <a:t>希望在降低成本，吸引顾客，增强竞争力的同时，保持盈利水平</a:t>
            </a:r>
            <a:r>
              <a:rPr lang="zh-CN" altLang="zh-CN" sz="2800"/>
              <a:t>。”</a:t>
            </a:r>
            <a:endParaRPr lang="zh-CN" altLang="en-US" sz="2800"/>
          </a:p>
        </p:txBody>
      </p:sp>
      <p:sp>
        <p:nvSpPr>
          <p:cNvPr id="16388" name="灯片编号占位符 1">
            <a:extLst>
              <a:ext uri="{FF2B5EF4-FFF2-40B4-BE49-F238E27FC236}">
                <a16:creationId xmlns:a16="http://schemas.microsoft.com/office/drawing/2014/main" id="{6C2353B4-E6EA-C0B0-8A53-F0B4D1E880C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8C04B2-A9C9-4182-A066-C665572CC20E}" type="slidenum">
              <a:rPr lang="en-US" altLang="zh-CN" smtClean="0">
                <a:latin typeface="Garamond" panose="02020404030301010803" pitchFamily="18" charset="0"/>
              </a:rPr>
              <a:pPr/>
              <a:t>13</a:t>
            </a:fld>
            <a:endParaRPr lang="en-US" altLang="zh-CN">
              <a:latin typeface="Garamond" panose="02020404030301010803" pitchFamily="18"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E0FF060-F435-EB20-1F4F-127A73B90F5E}"/>
              </a:ext>
            </a:extLst>
          </p:cNvPr>
          <p:cNvSpPr>
            <a:spLocks noGrp="1" noChangeArrowheads="1"/>
          </p:cNvSpPr>
          <p:nvPr>
            <p:ph type="title"/>
          </p:nvPr>
        </p:nvSpPr>
        <p:spPr/>
        <p:txBody>
          <a:bodyPr/>
          <a:lstStyle/>
          <a:p>
            <a:pPr eaLnBrk="1" hangingPunct="1"/>
            <a:r>
              <a:rPr lang="en-US" altLang="zh-CN"/>
              <a:t>3. </a:t>
            </a:r>
            <a:r>
              <a:rPr lang="zh-CN" altLang="en-US"/>
              <a:t>面谈的类型</a:t>
            </a:r>
          </a:p>
        </p:txBody>
      </p:sp>
      <p:sp>
        <p:nvSpPr>
          <p:cNvPr id="67587" name="Rectangle 3">
            <a:extLst>
              <a:ext uri="{FF2B5EF4-FFF2-40B4-BE49-F238E27FC236}">
                <a16:creationId xmlns:a16="http://schemas.microsoft.com/office/drawing/2014/main" id="{A3977899-A931-EF0F-D9D7-3FBD08226AB0}"/>
              </a:ext>
            </a:extLst>
          </p:cNvPr>
          <p:cNvSpPr>
            <a:spLocks noGrp="1" noChangeArrowheads="1"/>
          </p:cNvSpPr>
          <p:nvPr>
            <p:ph type="body" idx="1"/>
          </p:nvPr>
        </p:nvSpPr>
        <p:spPr/>
        <p:txBody>
          <a:bodyPr/>
          <a:lstStyle/>
          <a:p>
            <a:pPr eaLnBrk="1" hangingPunct="1">
              <a:lnSpc>
                <a:spcPct val="90000"/>
              </a:lnSpc>
            </a:pPr>
            <a:r>
              <a:rPr lang="zh-CN" altLang="en-US" sz="2600"/>
              <a:t>结构化面谈</a:t>
            </a:r>
          </a:p>
          <a:p>
            <a:pPr lvl="1" eaLnBrk="1" hangingPunct="1">
              <a:lnSpc>
                <a:spcPct val="90000"/>
              </a:lnSpc>
            </a:pPr>
            <a:r>
              <a:rPr lang="zh-CN" altLang="en-US" sz="2200"/>
              <a:t>安全按照事先的问题和结构来控制面谈 </a:t>
            </a:r>
          </a:p>
          <a:p>
            <a:pPr eaLnBrk="1" hangingPunct="1">
              <a:lnSpc>
                <a:spcPct val="90000"/>
              </a:lnSpc>
            </a:pPr>
            <a:r>
              <a:rPr lang="zh-CN" altLang="en-US" sz="2600"/>
              <a:t>半结构化面谈</a:t>
            </a:r>
          </a:p>
          <a:p>
            <a:pPr lvl="1" eaLnBrk="1" hangingPunct="1">
              <a:lnSpc>
                <a:spcPct val="90000"/>
              </a:lnSpc>
            </a:pPr>
            <a:r>
              <a:rPr lang="zh-CN" altLang="en-US" sz="2200"/>
              <a:t>事先需要根据面谈内容准备面谈的问题和面谈结构，但在面谈过程当中，会见者可以根据实际情况采取一些灵活的策略 </a:t>
            </a:r>
          </a:p>
          <a:p>
            <a:pPr eaLnBrk="1" hangingPunct="1">
              <a:lnSpc>
                <a:spcPct val="90000"/>
              </a:lnSpc>
            </a:pPr>
            <a:r>
              <a:rPr lang="zh-CN" altLang="en-US" sz="2600" b="1"/>
              <a:t>非结构化面谈 </a:t>
            </a:r>
          </a:p>
          <a:p>
            <a:pPr lvl="1" eaLnBrk="1" hangingPunct="1">
              <a:lnSpc>
                <a:spcPct val="90000"/>
              </a:lnSpc>
            </a:pPr>
            <a:r>
              <a:rPr lang="zh-CN" altLang="en-US" sz="2200"/>
              <a:t>没有事先预定的议程安排，常见情况 </a:t>
            </a:r>
          </a:p>
          <a:p>
            <a:pPr lvl="1" eaLnBrk="1" hangingPunct="1">
              <a:lnSpc>
                <a:spcPct val="90000"/>
              </a:lnSpc>
            </a:pPr>
            <a:r>
              <a:rPr lang="zh-CN" altLang="en-US" sz="2200"/>
              <a:t>甚至会在没有太多事前准备的情况下就直接到访被会见者的工作地，就某个主题开展会谈 </a:t>
            </a:r>
          </a:p>
          <a:p>
            <a:pPr lvl="1" eaLnBrk="1" hangingPunct="1">
              <a:lnSpc>
                <a:spcPct val="90000"/>
              </a:lnSpc>
            </a:pPr>
            <a:r>
              <a:rPr lang="zh-CN" altLang="en-US" sz="2200"/>
              <a:t>会见者和被会见者谈话的主题可能非常广泛，而且每个主题都不会非常深入 </a:t>
            </a:r>
          </a:p>
          <a:p>
            <a:pPr lvl="1" eaLnBrk="1" hangingPunct="1">
              <a:lnSpc>
                <a:spcPct val="90000"/>
              </a:lnSpc>
            </a:pPr>
            <a:r>
              <a:rPr lang="zh-CN" altLang="en-US" sz="2200"/>
              <a:t>也可能在非结构面谈中仅就某个特殊的主题进行深入的讨论 </a:t>
            </a:r>
            <a:endParaRPr lang="en-US" altLang="zh-CN" sz="2200"/>
          </a:p>
          <a:p>
            <a:pPr lvl="1" eaLnBrk="1" hangingPunct="1">
              <a:lnSpc>
                <a:spcPct val="90000"/>
              </a:lnSpc>
            </a:pPr>
            <a:r>
              <a:rPr lang="zh-CN" altLang="en-US" sz="2200"/>
              <a:t>考验对领域的理解、面谈技巧、整理笔录等诸多能力</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78B316C-EED1-F3A2-4580-54786EBD8209}"/>
              </a:ext>
            </a:extLst>
          </p:cNvPr>
          <p:cNvSpPr>
            <a:spLocks noGrp="1" noChangeArrowheads="1"/>
          </p:cNvSpPr>
          <p:nvPr>
            <p:ph type="title"/>
          </p:nvPr>
        </p:nvSpPr>
        <p:spPr/>
        <p:txBody>
          <a:bodyPr/>
          <a:lstStyle/>
          <a:p>
            <a:pPr eaLnBrk="1" hangingPunct="1"/>
            <a:r>
              <a:rPr lang="zh-CN" altLang="en-US"/>
              <a:t>主要内容</a:t>
            </a:r>
          </a:p>
        </p:txBody>
      </p:sp>
      <p:sp>
        <p:nvSpPr>
          <p:cNvPr id="68611" name="Rectangle 3">
            <a:extLst>
              <a:ext uri="{FF2B5EF4-FFF2-40B4-BE49-F238E27FC236}">
                <a16:creationId xmlns:a16="http://schemas.microsoft.com/office/drawing/2014/main" id="{3705B8AF-72E1-8730-935C-DCAB283A96BB}"/>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面谈中的问题</a:t>
            </a:r>
          </a:p>
          <a:p>
            <a:pPr marL="571500" indent="-571500" eaLnBrk="1" hangingPunct="1">
              <a:buFont typeface="Wingdings" panose="05000000000000000000" pitchFamily="2" charset="2"/>
              <a:buAutoNum type="arabicPeriod"/>
            </a:pPr>
            <a:r>
              <a:rPr lang="zh-CN" altLang="en-US"/>
              <a:t>面谈的过程</a:t>
            </a:r>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solidFill>
                  <a:srgbClr val="FF0000"/>
                </a:solidFill>
              </a:rPr>
              <a:t>面谈的优缺点</a:t>
            </a:r>
          </a:p>
          <a:p>
            <a:pPr marL="571500" indent="-571500" eaLnBrk="1" hangingPunct="1">
              <a:buFont typeface="Wingdings" panose="05000000000000000000" pitchFamily="2" charset="2"/>
              <a:buAutoNum type="arabicPeriod"/>
            </a:pPr>
            <a:r>
              <a:rPr lang="zh-CN" altLang="en-US"/>
              <a:t>相关方法</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4E13572-5795-4800-1A15-E1AA525BC6BD}"/>
              </a:ext>
            </a:extLst>
          </p:cNvPr>
          <p:cNvSpPr>
            <a:spLocks noGrp="1" noChangeArrowheads="1"/>
          </p:cNvSpPr>
          <p:nvPr>
            <p:ph type="title"/>
          </p:nvPr>
        </p:nvSpPr>
        <p:spPr/>
        <p:txBody>
          <a:bodyPr/>
          <a:lstStyle/>
          <a:p>
            <a:pPr eaLnBrk="1" hangingPunct="1"/>
            <a:r>
              <a:rPr lang="en-US" altLang="zh-CN"/>
              <a:t>4. </a:t>
            </a:r>
            <a:r>
              <a:rPr lang="zh-CN" altLang="en-US"/>
              <a:t>面谈的优点和局限性 </a:t>
            </a:r>
          </a:p>
        </p:txBody>
      </p:sp>
      <p:sp>
        <p:nvSpPr>
          <p:cNvPr id="69635" name="Rectangle 3">
            <a:extLst>
              <a:ext uri="{FF2B5EF4-FFF2-40B4-BE49-F238E27FC236}">
                <a16:creationId xmlns:a16="http://schemas.microsoft.com/office/drawing/2014/main" id="{5E3AE160-4582-54D1-4AB9-4F0BC4F73FD1}"/>
              </a:ext>
            </a:extLst>
          </p:cNvPr>
          <p:cNvSpPr>
            <a:spLocks noGrp="1" noChangeArrowheads="1"/>
          </p:cNvSpPr>
          <p:nvPr>
            <p:ph type="body" idx="1"/>
          </p:nvPr>
        </p:nvSpPr>
        <p:spPr/>
        <p:txBody>
          <a:bodyPr/>
          <a:lstStyle/>
          <a:p>
            <a:pPr eaLnBrk="1" hangingPunct="1"/>
            <a:r>
              <a:rPr lang="zh-CN" altLang="en-US"/>
              <a:t>面谈的优点有：</a:t>
            </a:r>
          </a:p>
          <a:p>
            <a:pPr lvl="1" eaLnBrk="1" hangingPunct="1"/>
            <a:r>
              <a:rPr lang="zh-CN" altLang="en-US"/>
              <a:t>面谈的开展条件较为简单，经济成本较低；</a:t>
            </a:r>
          </a:p>
          <a:p>
            <a:pPr lvl="1" eaLnBrk="1" hangingPunct="1"/>
            <a:r>
              <a:rPr lang="zh-CN" altLang="en-US"/>
              <a:t>能获得包括事实、问题、被会见者观点、被会见者态度和被会见者信仰等各种信息类型在内的广泛内容；</a:t>
            </a:r>
          </a:p>
          <a:p>
            <a:pPr lvl="1" eaLnBrk="1" hangingPunct="1"/>
            <a:r>
              <a:rPr lang="zh-CN" altLang="en-US"/>
              <a:t>通过面谈，需求工程师可以和涉众（尤其是用户）建立相互之间的友好关系；</a:t>
            </a:r>
          </a:p>
          <a:p>
            <a:pPr lvl="1" eaLnBrk="1" hangingPunct="1"/>
            <a:r>
              <a:rPr lang="zh-CN" altLang="en-US"/>
              <a:t>通过参与面谈，被会见者会产生一种主动为项目做出贡献的感觉，提高涉众的项目参与热情。</a:t>
            </a:r>
          </a:p>
          <a:p>
            <a:pPr eaLnBrk="1" hangingPunct="1"/>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FDB93AB-8868-425F-A109-AD1FF5971036}"/>
              </a:ext>
            </a:extLst>
          </p:cNvPr>
          <p:cNvSpPr>
            <a:spLocks noGrp="1" noChangeArrowheads="1"/>
          </p:cNvSpPr>
          <p:nvPr>
            <p:ph type="title"/>
          </p:nvPr>
        </p:nvSpPr>
        <p:spPr/>
        <p:txBody>
          <a:bodyPr/>
          <a:lstStyle/>
          <a:p>
            <a:pPr eaLnBrk="1" hangingPunct="1"/>
            <a:r>
              <a:rPr lang="en-US" altLang="zh-CN"/>
              <a:t>4. </a:t>
            </a:r>
            <a:r>
              <a:rPr lang="zh-CN" altLang="en-US"/>
              <a:t>面谈的优点和局限性</a:t>
            </a:r>
          </a:p>
        </p:txBody>
      </p:sp>
      <p:sp>
        <p:nvSpPr>
          <p:cNvPr id="70659" name="Rectangle 3">
            <a:extLst>
              <a:ext uri="{FF2B5EF4-FFF2-40B4-BE49-F238E27FC236}">
                <a16:creationId xmlns:a16="http://schemas.microsoft.com/office/drawing/2014/main" id="{93BF07E3-CCE7-35B8-524F-8FD180E6554C}"/>
              </a:ext>
            </a:extLst>
          </p:cNvPr>
          <p:cNvSpPr>
            <a:spLocks noGrp="1" noChangeArrowheads="1"/>
          </p:cNvSpPr>
          <p:nvPr>
            <p:ph type="body" idx="1"/>
          </p:nvPr>
        </p:nvSpPr>
        <p:spPr/>
        <p:txBody>
          <a:bodyPr/>
          <a:lstStyle/>
          <a:p>
            <a:pPr eaLnBrk="1" hangingPunct="1"/>
            <a:r>
              <a:rPr lang="zh-CN" altLang="en-US" sz="2600"/>
              <a:t>面谈的缺点和局限性包括：</a:t>
            </a:r>
          </a:p>
          <a:p>
            <a:pPr lvl="1" eaLnBrk="1" hangingPunct="1"/>
            <a:r>
              <a:rPr lang="zh-CN" altLang="en-US" sz="2200"/>
              <a:t>面谈比较耗时，时间成本较高；</a:t>
            </a:r>
          </a:p>
          <a:p>
            <a:pPr lvl="1" eaLnBrk="1" hangingPunct="1"/>
            <a:r>
              <a:rPr lang="zh-CN" altLang="en-US" sz="2200"/>
              <a:t>在被会见者地理分散的情况下往往难以实现面谈；</a:t>
            </a:r>
          </a:p>
          <a:p>
            <a:pPr lvl="1" eaLnBrk="1" hangingPunct="1"/>
            <a:r>
              <a:rPr lang="zh-CN" altLang="en-US" sz="2200"/>
              <a:t>面谈参与者的记忆和交流能力对结果影响较大，尤其是面谈的成功较高的依赖于需求工程师的人际交流能力；</a:t>
            </a:r>
          </a:p>
          <a:p>
            <a:pPr lvl="1" eaLnBrk="1" hangingPunct="1"/>
            <a:r>
              <a:rPr lang="zh-CN" altLang="en-US" sz="2200"/>
              <a:t>交谈当中常见的概念结构不同、模糊化表述、默认知识、潜在知识和态度偏见等各种问题在面谈中都不可避免，进而影响面谈的效果，导致产生不充分的、不相关的或者错误的数据；</a:t>
            </a:r>
          </a:p>
          <a:p>
            <a:pPr lvl="1" eaLnBrk="1" hangingPunct="1"/>
            <a:r>
              <a:rPr lang="zh-CN" altLang="en-US" sz="2200"/>
              <a:t>在会见者不了解被会见者认知结构的情况下，面谈不可能取得令人满意的效果。</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F7C4D0A1-4D30-6AC7-8EF0-E5804BE4F996}"/>
              </a:ext>
            </a:extLst>
          </p:cNvPr>
          <p:cNvSpPr>
            <a:spLocks noGrp="1" noChangeArrowheads="1"/>
          </p:cNvSpPr>
          <p:nvPr>
            <p:ph type="title"/>
          </p:nvPr>
        </p:nvSpPr>
        <p:spPr/>
        <p:txBody>
          <a:bodyPr/>
          <a:lstStyle/>
          <a:p>
            <a:pPr eaLnBrk="1" hangingPunct="1"/>
            <a:r>
              <a:rPr lang="zh-CN" altLang="en-US"/>
              <a:t>主要内容</a:t>
            </a:r>
          </a:p>
        </p:txBody>
      </p:sp>
      <p:sp>
        <p:nvSpPr>
          <p:cNvPr id="71683" name="Rectangle 3">
            <a:extLst>
              <a:ext uri="{FF2B5EF4-FFF2-40B4-BE49-F238E27FC236}">
                <a16:creationId xmlns:a16="http://schemas.microsoft.com/office/drawing/2014/main" id="{394E84E2-A802-71A9-8F87-45195728A7DD}"/>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面谈中的问题</a:t>
            </a:r>
          </a:p>
          <a:p>
            <a:pPr marL="571500" indent="-571500" eaLnBrk="1" hangingPunct="1">
              <a:buFont typeface="Wingdings" panose="05000000000000000000" pitchFamily="2" charset="2"/>
              <a:buAutoNum type="arabicPeriod"/>
            </a:pPr>
            <a:r>
              <a:rPr lang="zh-CN" altLang="en-US"/>
              <a:t>面谈的过程</a:t>
            </a:r>
          </a:p>
          <a:p>
            <a:pPr marL="571500" indent="-571500" eaLnBrk="1" hangingPunct="1">
              <a:buFont typeface="Wingdings" panose="05000000000000000000" pitchFamily="2" charset="2"/>
              <a:buAutoNum type="arabicPeriod"/>
            </a:pPr>
            <a:r>
              <a:rPr lang="zh-CN" altLang="en-US"/>
              <a:t>面谈的类型</a:t>
            </a:r>
          </a:p>
          <a:p>
            <a:pPr marL="571500" indent="-571500" eaLnBrk="1" hangingPunct="1">
              <a:buFont typeface="Wingdings" panose="05000000000000000000" pitchFamily="2" charset="2"/>
              <a:buAutoNum type="arabicPeriod"/>
            </a:pPr>
            <a:r>
              <a:rPr lang="zh-CN" altLang="en-US"/>
              <a:t>面谈的优缺点</a:t>
            </a:r>
          </a:p>
          <a:p>
            <a:pPr marL="571500" indent="-571500" eaLnBrk="1" hangingPunct="1">
              <a:buFont typeface="Wingdings" panose="05000000000000000000" pitchFamily="2" charset="2"/>
              <a:buAutoNum type="arabicPeriod"/>
            </a:pPr>
            <a:r>
              <a:rPr lang="zh-CN" altLang="en-US">
                <a:solidFill>
                  <a:srgbClr val="FF0000"/>
                </a:solidFill>
              </a:rPr>
              <a:t>相关方法</a:t>
            </a:r>
          </a:p>
          <a:p>
            <a:pPr marL="839788" lvl="1" indent="-495300" eaLnBrk="1" hangingPunct="1">
              <a:buFont typeface="Wingdings" panose="05000000000000000000" pitchFamily="2" charset="2"/>
              <a:buAutoNum type="arabicPeriod"/>
            </a:pPr>
            <a:r>
              <a:rPr lang="zh-CN" altLang="en-US">
                <a:solidFill>
                  <a:srgbClr val="FF0000"/>
                </a:solidFill>
              </a:rPr>
              <a:t>群体面谈</a:t>
            </a:r>
          </a:p>
          <a:p>
            <a:pPr marL="839788" lvl="1" indent="-495300" eaLnBrk="1" hangingPunct="1">
              <a:buFont typeface="Wingdings" panose="05000000000000000000" pitchFamily="2" charset="2"/>
              <a:buAutoNum type="arabicPeriod"/>
            </a:pPr>
            <a:r>
              <a:rPr lang="zh-CN" altLang="en-US">
                <a:solidFill>
                  <a:srgbClr val="FF0000"/>
                </a:solidFill>
              </a:rPr>
              <a:t>调查问卷</a:t>
            </a:r>
          </a:p>
          <a:p>
            <a:pPr marL="839788" lvl="1" indent="-495300" eaLnBrk="1" hangingPunct="1">
              <a:buFont typeface="Wingdings" panose="05000000000000000000" pitchFamily="2" charset="2"/>
              <a:buAutoNum type="arabicPeriod"/>
            </a:pPr>
            <a:r>
              <a:rPr lang="zh-CN" altLang="en-US">
                <a:solidFill>
                  <a:srgbClr val="FF0000"/>
                </a:solidFill>
              </a:rPr>
              <a:t>头脑风暴</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856CDF2-FA37-801B-B0F6-25BD361FDB48}"/>
              </a:ext>
            </a:extLst>
          </p:cNvPr>
          <p:cNvSpPr>
            <a:spLocks noGrp="1" noChangeArrowheads="1"/>
          </p:cNvSpPr>
          <p:nvPr>
            <p:ph type="title"/>
          </p:nvPr>
        </p:nvSpPr>
        <p:spPr/>
        <p:txBody>
          <a:bodyPr/>
          <a:lstStyle/>
          <a:p>
            <a:pPr eaLnBrk="1" hangingPunct="1"/>
            <a:r>
              <a:rPr lang="en-US" altLang="zh-CN"/>
              <a:t>5.1</a:t>
            </a:r>
            <a:r>
              <a:rPr lang="zh-CN" altLang="en-US"/>
              <a:t>群体面谈</a:t>
            </a:r>
          </a:p>
        </p:txBody>
      </p:sp>
      <p:sp>
        <p:nvSpPr>
          <p:cNvPr id="72707" name="Rectangle 3">
            <a:extLst>
              <a:ext uri="{FF2B5EF4-FFF2-40B4-BE49-F238E27FC236}">
                <a16:creationId xmlns:a16="http://schemas.microsoft.com/office/drawing/2014/main" id="{DC841224-CA4E-8965-F459-F64C8B02A2E9}"/>
              </a:ext>
            </a:extLst>
          </p:cNvPr>
          <p:cNvSpPr>
            <a:spLocks noGrp="1" noChangeArrowheads="1"/>
          </p:cNvSpPr>
          <p:nvPr>
            <p:ph type="body" idx="1"/>
          </p:nvPr>
        </p:nvSpPr>
        <p:spPr>
          <a:xfrm>
            <a:off x="457200" y="1143000"/>
            <a:ext cx="8229600" cy="5257800"/>
          </a:xfrm>
        </p:spPr>
        <p:txBody>
          <a:bodyPr/>
          <a:lstStyle/>
          <a:p>
            <a:pPr eaLnBrk="1" hangingPunct="1"/>
            <a:r>
              <a:rPr lang="zh-CN" altLang="en-US" sz="2600"/>
              <a:t>群体面谈的方法是将所有的涉众方集中起来，选择一个合适的地点，集中一段时间，召开一个多方共同参与的会议，一起进行需求的讨论、分析和获取。</a:t>
            </a:r>
          </a:p>
          <a:p>
            <a:pPr eaLnBrk="1" hangingPunct="1"/>
            <a:r>
              <a:rPr lang="zh-CN" altLang="en-US" sz="2600"/>
              <a:t>群体面谈的需求获取方法</a:t>
            </a:r>
          </a:p>
          <a:p>
            <a:pPr lvl="1" eaLnBrk="1" hangingPunct="1"/>
            <a:r>
              <a:rPr lang="zh-CN" altLang="en-US" sz="2200"/>
              <a:t>联合应用程序设计</a:t>
            </a:r>
            <a:r>
              <a:rPr lang="en-US" altLang="zh-CN" sz="2200"/>
              <a:t>JAD</a:t>
            </a:r>
            <a:r>
              <a:rPr lang="zh-CN" altLang="en-US" sz="2200"/>
              <a:t>（</a:t>
            </a:r>
            <a:r>
              <a:rPr lang="en-US" altLang="zh-CN" sz="2200"/>
              <a:t>Joint Application Development</a:t>
            </a:r>
            <a:r>
              <a:rPr lang="zh-CN" altLang="en-US" sz="2200"/>
              <a:t>）</a:t>
            </a:r>
          </a:p>
          <a:p>
            <a:pPr lvl="1" eaLnBrk="1" hangingPunct="1"/>
            <a:r>
              <a:rPr lang="zh-CN" altLang="en-US" sz="2200"/>
              <a:t>需求专题讨论会（</a:t>
            </a:r>
            <a:r>
              <a:rPr lang="en-US" altLang="zh-CN" sz="2200"/>
              <a:t>Requirement Workshop</a:t>
            </a:r>
            <a:r>
              <a:rPr lang="zh-CN" altLang="en-US" sz="2200"/>
              <a:t>）</a:t>
            </a:r>
          </a:p>
          <a:p>
            <a:pPr lvl="1" eaLnBrk="1" hangingPunct="1"/>
            <a:r>
              <a:rPr lang="zh-CN" altLang="en-US" sz="2200"/>
              <a:t>需求中心小组（</a:t>
            </a:r>
            <a:r>
              <a:rPr lang="en-US" altLang="zh-CN" sz="2200"/>
              <a:t>Requirement Focus Group</a:t>
            </a:r>
            <a:r>
              <a:rPr lang="zh-CN" altLang="en-US" sz="2200"/>
              <a:t>）</a:t>
            </a:r>
          </a:p>
          <a:p>
            <a:pPr lvl="1" eaLnBrk="1" hangingPunct="1"/>
            <a:r>
              <a:rPr lang="zh-CN" altLang="en-US" sz="2200"/>
              <a:t>联合需求规划</a:t>
            </a:r>
            <a:r>
              <a:rPr lang="en-US" altLang="zh-CN" sz="2200"/>
              <a:t>JRP</a:t>
            </a:r>
            <a:r>
              <a:rPr lang="zh-CN" altLang="en-US" sz="2200"/>
              <a:t>（</a:t>
            </a:r>
            <a:r>
              <a:rPr lang="en-US" altLang="zh-CN" sz="2200"/>
              <a:t>Joint Requirements Planning</a:t>
            </a:r>
            <a:r>
              <a:rPr lang="zh-CN" altLang="en-US" sz="2200"/>
              <a:t>）</a:t>
            </a:r>
            <a:endParaRPr lang="en-US" altLang="zh-CN" sz="2200"/>
          </a:p>
          <a:p>
            <a:pPr eaLnBrk="1" hangingPunct="1">
              <a:lnSpc>
                <a:spcPct val="90000"/>
              </a:lnSpc>
            </a:pPr>
            <a:r>
              <a:rPr lang="zh-CN" altLang="en-US" sz="2600"/>
              <a:t>优点：</a:t>
            </a:r>
          </a:p>
          <a:p>
            <a:pPr lvl="1" eaLnBrk="1" hangingPunct="1">
              <a:lnSpc>
                <a:spcPct val="90000"/>
              </a:lnSpc>
            </a:pPr>
            <a:r>
              <a:rPr lang="zh-CN" altLang="en-US" sz="2200"/>
              <a:t>节约时间，有着更低的时间成本。</a:t>
            </a:r>
          </a:p>
          <a:p>
            <a:pPr eaLnBrk="1" hangingPunct="1">
              <a:lnSpc>
                <a:spcPct val="90000"/>
              </a:lnSpc>
            </a:pPr>
            <a:r>
              <a:rPr lang="zh-CN" altLang="en-US" sz="2600"/>
              <a:t>缺点：</a:t>
            </a:r>
          </a:p>
          <a:p>
            <a:pPr lvl="1" eaLnBrk="1" hangingPunct="1">
              <a:lnSpc>
                <a:spcPct val="90000"/>
              </a:lnSpc>
            </a:pPr>
            <a:r>
              <a:rPr lang="zh-CN" altLang="en-US" sz="2200"/>
              <a:t>主持群体面谈比主持一对一面谈要困难的多。</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7D02B40-1E76-46A2-758B-B5CE060375DB}"/>
              </a:ext>
            </a:extLst>
          </p:cNvPr>
          <p:cNvSpPr>
            <a:spLocks noGrp="1" noChangeArrowheads="1"/>
          </p:cNvSpPr>
          <p:nvPr>
            <p:ph type="title"/>
          </p:nvPr>
        </p:nvSpPr>
        <p:spPr/>
        <p:txBody>
          <a:bodyPr/>
          <a:lstStyle/>
          <a:p>
            <a:pPr eaLnBrk="1" hangingPunct="1"/>
            <a:r>
              <a:rPr lang="en-US" altLang="zh-CN"/>
              <a:t>5.1</a:t>
            </a:r>
            <a:r>
              <a:rPr lang="zh-CN" altLang="en-US"/>
              <a:t>群体面谈</a:t>
            </a:r>
          </a:p>
        </p:txBody>
      </p:sp>
      <p:sp>
        <p:nvSpPr>
          <p:cNvPr id="73731" name="Rectangle 3">
            <a:extLst>
              <a:ext uri="{FF2B5EF4-FFF2-40B4-BE49-F238E27FC236}">
                <a16:creationId xmlns:a16="http://schemas.microsoft.com/office/drawing/2014/main" id="{C74FA2C2-54FD-C558-8815-C5879BFE6A31}"/>
              </a:ext>
            </a:extLst>
          </p:cNvPr>
          <p:cNvSpPr>
            <a:spLocks noGrp="1" noChangeArrowheads="1"/>
          </p:cNvSpPr>
          <p:nvPr>
            <p:ph type="body" idx="1"/>
          </p:nvPr>
        </p:nvSpPr>
        <p:spPr/>
        <p:txBody>
          <a:bodyPr/>
          <a:lstStyle/>
          <a:p>
            <a:pPr eaLnBrk="1" hangingPunct="1">
              <a:lnSpc>
                <a:spcPct val="80000"/>
              </a:lnSpc>
            </a:pPr>
            <a:r>
              <a:rPr lang="zh-CN" altLang="en-US" sz="2600"/>
              <a:t>计划面谈</a:t>
            </a:r>
          </a:p>
          <a:p>
            <a:pPr lvl="1" eaLnBrk="1" hangingPunct="1">
              <a:lnSpc>
                <a:spcPct val="80000"/>
              </a:lnSpc>
            </a:pPr>
            <a:r>
              <a:rPr lang="zh-CN" altLang="en-US" sz="2200" b="1"/>
              <a:t>确定参与人员</a:t>
            </a:r>
          </a:p>
          <a:p>
            <a:pPr lvl="2" eaLnBrk="1" hangingPunct="1">
              <a:lnSpc>
                <a:spcPct val="80000"/>
              </a:lnSpc>
            </a:pPr>
            <a:r>
              <a:rPr lang="zh-CN" altLang="en-US" sz="2000" b="1"/>
              <a:t>涉众、主持人、负责人、分析人员、记录人员、观察员</a:t>
            </a:r>
            <a:endParaRPr lang="zh-CN" altLang="en-US" sz="2000"/>
          </a:p>
          <a:p>
            <a:pPr lvl="1" eaLnBrk="1" hangingPunct="1">
              <a:lnSpc>
                <a:spcPct val="80000"/>
              </a:lnSpc>
            </a:pPr>
            <a:r>
              <a:rPr lang="zh-CN" altLang="en-US" sz="2200" b="1"/>
              <a:t>安排会谈时间</a:t>
            </a:r>
            <a:r>
              <a:rPr lang="zh-CN" altLang="en-US" sz="2200"/>
              <a:t> </a:t>
            </a:r>
          </a:p>
          <a:p>
            <a:pPr lvl="2" eaLnBrk="1" hangingPunct="1">
              <a:lnSpc>
                <a:spcPct val="80000"/>
              </a:lnSpc>
            </a:pPr>
            <a:r>
              <a:rPr lang="zh-CN" altLang="en-US" sz="2000"/>
              <a:t>全职的</a:t>
            </a:r>
            <a:r>
              <a:rPr lang="en-US" altLang="zh-CN" sz="2000"/>
              <a:t>2</a:t>
            </a:r>
            <a:r>
              <a:rPr lang="zh-CN" altLang="en-US" sz="2000"/>
              <a:t>－</a:t>
            </a:r>
            <a:r>
              <a:rPr lang="en-US" altLang="zh-CN" sz="2000"/>
              <a:t>4</a:t>
            </a:r>
            <a:r>
              <a:rPr lang="zh-CN" altLang="en-US" sz="2000"/>
              <a:t>天参与会议 </a:t>
            </a:r>
          </a:p>
          <a:p>
            <a:pPr lvl="2" eaLnBrk="1" hangingPunct="1">
              <a:lnSpc>
                <a:spcPct val="80000"/>
              </a:lnSpc>
            </a:pPr>
            <a:r>
              <a:rPr lang="zh-CN" altLang="en-US" sz="2000"/>
              <a:t>拟定一份议程 </a:t>
            </a:r>
          </a:p>
          <a:p>
            <a:pPr lvl="1" eaLnBrk="1" hangingPunct="1">
              <a:lnSpc>
                <a:spcPct val="80000"/>
              </a:lnSpc>
            </a:pPr>
            <a:r>
              <a:rPr lang="zh-CN" altLang="en-US" sz="2200" b="1"/>
              <a:t>选择会谈地点</a:t>
            </a:r>
            <a:r>
              <a:rPr lang="zh-CN" altLang="en-US" sz="2200"/>
              <a:t> </a:t>
            </a:r>
          </a:p>
          <a:p>
            <a:pPr lvl="2" eaLnBrk="1" hangingPunct="1">
              <a:lnSpc>
                <a:spcPct val="80000"/>
              </a:lnSpc>
            </a:pPr>
            <a:r>
              <a:rPr lang="zh-CN" altLang="en-US" sz="2000"/>
              <a:t>充足的空间，道具支持，良好的餐饮服务 </a:t>
            </a:r>
          </a:p>
          <a:p>
            <a:pPr lvl="1" eaLnBrk="1" hangingPunct="1">
              <a:lnSpc>
                <a:spcPct val="80000"/>
              </a:lnSpc>
            </a:pPr>
            <a:r>
              <a:rPr lang="zh-CN" altLang="en-US" sz="2200" b="1"/>
              <a:t>准备会谈内容</a:t>
            </a:r>
            <a:r>
              <a:rPr lang="zh-CN" altLang="en-US" sz="2200"/>
              <a:t> </a:t>
            </a:r>
          </a:p>
          <a:p>
            <a:pPr lvl="2" eaLnBrk="1" hangingPunct="1">
              <a:lnSpc>
                <a:spcPct val="80000"/>
              </a:lnSpc>
            </a:pPr>
            <a:r>
              <a:rPr lang="zh-CN" altLang="en-US" sz="2000"/>
              <a:t>面谈的主题和范围，会议的议程，需求的预期和会谈的目标，各种材料 </a:t>
            </a:r>
          </a:p>
          <a:p>
            <a:pPr eaLnBrk="1" hangingPunct="1">
              <a:lnSpc>
                <a:spcPct val="80000"/>
              </a:lnSpc>
            </a:pPr>
            <a:r>
              <a:rPr lang="zh-CN" altLang="en-US" sz="2600"/>
              <a:t>主持面谈 </a:t>
            </a:r>
          </a:p>
          <a:p>
            <a:pPr eaLnBrk="1" hangingPunct="1">
              <a:lnSpc>
                <a:spcPct val="80000"/>
              </a:lnSpc>
            </a:pPr>
            <a:r>
              <a:rPr lang="zh-CN" altLang="en-US" sz="2600"/>
              <a:t>分析结果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C2B6A419-32E4-960F-DE28-304980B1E254}"/>
              </a:ext>
            </a:extLst>
          </p:cNvPr>
          <p:cNvSpPr>
            <a:spLocks noGrp="1" noChangeArrowheads="1"/>
          </p:cNvSpPr>
          <p:nvPr>
            <p:ph type="title"/>
          </p:nvPr>
        </p:nvSpPr>
        <p:spPr/>
        <p:txBody>
          <a:bodyPr/>
          <a:lstStyle/>
          <a:p>
            <a:pPr eaLnBrk="1" hangingPunct="1"/>
            <a:r>
              <a:rPr lang="en-US" altLang="zh-CN"/>
              <a:t>5.1</a:t>
            </a:r>
            <a:r>
              <a:rPr lang="zh-CN" altLang="en-US"/>
              <a:t>群体面谈</a:t>
            </a:r>
          </a:p>
        </p:txBody>
      </p:sp>
      <p:sp>
        <p:nvSpPr>
          <p:cNvPr id="74755" name="Rectangle 3">
            <a:extLst>
              <a:ext uri="{FF2B5EF4-FFF2-40B4-BE49-F238E27FC236}">
                <a16:creationId xmlns:a16="http://schemas.microsoft.com/office/drawing/2014/main" id="{9D20B2D7-B024-6C1B-6CE1-B4D55A7B979A}"/>
              </a:ext>
            </a:extLst>
          </p:cNvPr>
          <p:cNvSpPr>
            <a:spLocks noGrp="1" noChangeArrowheads="1"/>
          </p:cNvSpPr>
          <p:nvPr>
            <p:ph type="body" idx="1"/>
          </p:nvPr>
        </p:nvSpPr>
        <p:spPr/>
        <p:txBody>
          <a:bodyPr/>
          <a:lstStyle/>
          <a:p>
            <a:pPr eaLnBrk="1" hangingPunct="1">
              <a:lnSpc>
                <a:spcPct val="90000"/>
              </a:lnSpc>
            </a:pPr>
            <a:r>
              <a:rPr lang="zh-CN" altLang="en-US"/>
              <a:t>主持面谈 </a:t>
            </a:r>
          </a:p>
          <a:p>
            <a:pPr lvl="1" eaLnBrk="1" hangingPunct="1">
              <a:lnSpc>
                <a:spcPct val="90000"/>
              </a:lnSpc>
            </a:pPr>
            <a:r>
              <a:rPr lang="zh-CN" altLang="en-US"/>
              <a:t>（</a:t>
            </a:r>
            <a:r>
              <a:rPr lang="en-US" altLang="zh-CN"/>
              <a:t>1</a:t>
            </a:r>
            <a:r>
              <a:rPr lang="zh-CN" altLang="en-US"/>
              <a:t>）建立基本规则</a:t>
            </a:r>
          </a:p>
          <a:p>
            <a:pPr lvl="2" eaLnBrk="1" hangingPunct="1">
              <a:lnSpc>
                <a:spcPct val="90000"/>
              </a:lnSpc>
            </a:pPr>
            <a:r>
              <a:rPr lang="zh-CN" altLang="en-US"/>
              <a:t>按时开始和结束会议；</a:t>
            </a:r>
          </a:p>
          <a:p>
            <a:pPr lvl="2" eaLnBrk="1" hangingPunct="1">
              <a:lnSpc>
                <a:spcPct val="90000"/>
              </a:lnSpc>
            </a:pPr>
            <a:r>
              <a:rPr lang="zh-CN" altLang="en-US"/>
              <a:t>中途休息（例如午餐）后要尽快进入状态；</a:t>
            </a:r>
          </a:p>
          <a:p>
            <a:pPr lvl="2" eaLnBrk="1" hangingPunct="1">
              <a:lnSpc>
                <a:spcPct val="90000"/>
              </a:lnSpc>
            </a:pPr>
            <a:r>
              <a:rPr lang="zh-CN" altLang="en-US"/>
              <a:t>一次只讨论一个主题；</a:t>
            </a:r>
          </a:p>
          <a:p>
            <a:pPr lvl="2" eaLnBrk="1" hangingPunct="1">
              <a:lnSpc>
                <a:spcPct val="90000"/>
              </a:lnSpc>
            </a:pPr>
            <a:r>
              <a:rPr lang="zh-CN" altLang="en-US"/>
              <a:t>期望每个人都为会议做出自己的贡献；</a:t>
            </a:r>
          </a:p>
          <a:p>
            <a:pPr lvl="2" eaLnBrk="1" hangingPunct="1">
              <a:lnSpc>
                <a:spcPct val="90000"/>
              </a:lnSpc>
            </a:pPr>
            <a:r>
              <a:rPr lang="zh-CN" altLang="en-US"/>
              <a:t>要关注于问题，不要有人身批评和攻击；</a:t>
            </a:r>
          </a:p>
          <a:p>
            <a:pPr lvl="2" eaLnBrk="1" hangingPunct="1">
              <a:lnSpc>
                <a:spcPct val="90000"/>
              </a:lnSpc>
            </a:pPr>
            <a:r>
              <a:rPr lang="zh-CN" altLang="en-US"/>
              <a:t>限制发言时间，不要个人把持会议。 </a:t>
            </a:r>
          </a:p>
          <a:p>
            <a:pPr lvl="1" eaLnBrk="1" hangingPunct="1">
              <a:lnSpc>
                <a:spcPct val="90000"/>
              </a:lnSpc>
            </a:pPr>
            <a:r>
              <a:rPr lang="zh-CN" altLang="en-US"/>
              <a:t>（</a:t>
            </a:r>
            <a:r>
              <a:rPr lang="en-US" altLang="zh-CN"/>
              <a:t>2</a:t>
            </a:r>
            <a:r>
              <a:rPr lang="zh-CN" altLang="en-US"/>
              <a:t>）保持会议的气氛</a:t>
            </a:r>
          </a:p>
          <a:p>
            <a:pPr lvl="1" eaLnBrk="1" hangingPunct="1">
              <a:lnSpc>
                <a:spcPct val="90000"/>
              </a:lnSpc>
            </a:pPr>
            <a:r>
              <a:rPr lang="zh-CN" altLang="en-US"/>
              <a:t>（</a:t>
            </a:r>
            <a:r>
              <a:rPr lang="en-US" altLang="zh-CN"/>
              <a:t>3</a:t>
            </a:r>
            <a:r>
              <a:rPr lang="zh-CN" altLang="en-US"/>
              <a:t>）确保每个人都积极地参与讨论</a:t>
            </a:r>
          </a:p>
          <a:p>
            <a:pPr lvl="1" eaLnBrk="1" hangingPunct="1">
              <a:lnSpc>
                <a:spcPct val="90000"/>
              </a:lnSpc>
            </a:pPr>
            <a:r>
              <a:rPr lang="zh-CN" altLang="en-US"/>
              <a:t>（</a:t>
            </a:r>
            <a:r>
              <a:rPr lang="en-US" altLang="zh-CN"/>
              <a:t>4</a:t>
            </a:r>
            <a:r>
              <a:rPr lang="zh-CN" altLang="en-US"/>
              <a:t>）控制会议的主题</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10AA543-6AB4-4F51-6738-E42A7578C827}"/>
              </a:ext>
            </a:extLst>
          </p:cNvPr>
          <p:cNvSpPr>
            <a:spLocks noGrp="1" noChangeArrowheads="1"/>
          </p:cNvSpPr>
          <p:nvPr>
            <p:ph type="title"/>
          </p:nvPr>
        </p:nvSpPr>
        <p:spPr/>
        <p:txBody>
          <a:bodyPr/>
          <a:lstStyle/>
          <a:p>
            <a:pPr eaLnBrk="1" hangingPunct="1"/>
            <a:r>
              <a:rPr lang="en-US" altLang="zh-CN"/>
              <a:t>5.2 </a:t>
            </a:r>
            <a:r>
              <a:rPr lang="zh-CN" altLang="en-US"/>
              <a:t>调查问卷 </a:t>
            </a:r>
          </a:p>
        </p:txBody>
      </p:sp>
      <p:sp>
        <p:nvSpPr>
          <p:cNvPr id="75779" name="Rectangle 3">
            <a:extLst>
              <a:ext uri="{FF2B5EF4-FFF2-40B4-BE49-F238E27FC236}">
                <a16:creationId xmlns:a16="http://schemas.microsoft.com/office/drawing/2014/main" id="{1BA7676A-2645-DC46-3914-7976749C5345}"/>
              </a:ext>
            </a:extLst>
          </p:cNvPr>
          <p:cNvSpPr>
            <a:spLocks noGrp="1" noChangeArrowheads="1"/>
          </p:cNvSpPr>
          <p:nvPr>
            <p:ph type="body" idx="1"/>
          </p:nvPr>
        </p:nvSpPr>
        <p:spPr>
          <a:xfrm>
            <a:off x="457200" y="1066800"/>
            <a:ext cx="8229600" cy="5064125"/>
          </a:xfrm>
        </p:spPr>
        <p:txBody>
          <a:bodyPr/>
          <a:lstStyle/>
          <a:p>
            <a:pPr eaLnBrk="1" hangingPunct="1">
              <a:lnSpc>
                <a:spcPct val="90000"/>
              </a:lnSpc>
            </a:pPr>
            <a:r>
              <a:rPr lang="zh-CN" altLang="en-US" sz="2800"/>
              <a:t>面谈方法以口头语言为主要的交流媒介，而调查问卷以文档为主要的交流媒介 </a:t>
            </a:r>
          </a:p>
          <a:p>
            <a:pPr eaLnBrk="1" hangingPunct="1">
              <a:lnSpc>
                <a:spcPct val="90000"/>
              </a:lnSpc>
            </a:pPr>
            <a:r>
              <a:rPr lang="zh-CN" altLang="en-US" sz="2800"/>
              <a:t>适用调查问卷的情况</a:t>
            </a:r>
          </a:p>
          <a:p>
            <a:pPr lvl="1" eaLnBrk="1" hangingPunct="1">
              <a:lnSpc>
                <a:spcPct val="90000"/>
              </a:lnSpc>
            </a:pPr>
            <a:r>
              <a:rPr lang="zh-CN" altLang="en-US" sz="2400"/>
              <a:t>系统的涉众在地理上是分布的；</a:t>
            </a:r>
          </a:p>
          <a:p>
            <a:pPr lvl="1" eaLnBrk="1" hangingPunct="1">
              <a:lnSpc>
                <a:spcPct val="90000"/>
              </a:lnSpc>
            </a:pPr>
            <a:r>
              <a:rPr lang="zh-CN" altLang="en-US" sz="2400"/>
              <a:t>系统的涉众数量众多，而且了解所有涉众的统计倾向是非常重要的；</a:t>
            </a:r>
          </a:p>
          <a:p>
            <a:pPr lvl="1" eaLnBrk="1" hangingPunct="1">
              <a:lnSpc>
                <a:spcPct val="90000"/>
              </a:lnSpc>
            </a:pPr>
            <a:r>
              <a:rPr lang="zh-CN" altLang="en-US" sz="2400"/>
              <a:t>需要进行一项探索性的研究，并希望在确定具体方向之前了解当前的总体状况；</a:t>
            </a:r>
          </a:p>
          <a:p>
            <a:pPr lvl="1" eaLnBrk="1" hangingPunct="1">
              <a:lnSpc>
                <a:spcPct val="90000"/>
              </a:lnSpc>
            </a:pPr>
            <a:r>
              <a:rPr lang="zh-CN" altLang="en-US" sz="2400"/>
              <a:t>为后续的面谈标识问题和主题，建立一个开展工作的基础框架。</a:t>
            </a:r>
            <a:endParaRPr lang="en-US" altLang="zh-CN" sz="2400"/>
          </a:p>
          <a:p>
            <a:pPr eaLnBrk="1" hangingPunct="1">
              <a:lnSpc>
                <a:spcPct val="90000"/>
              </a:lnSpc>
            </a:pPr>
            <a:r>
              <a:rPr lang="zh-CN" altLang="en-US" sz="2800"/>
              <a:t>调查问卷也是面谈</a:t>
            </a:r>
            <a:endParaRPr lang="en-US" altLang="zh-CN" sz="2800"/>
          </a:p>
          <a:p>
            <a:pPr lvl="1" eaLnBrk="1" hangingPunct="1">
              <a:lnSpc>
                <a:spcPct val="90000"/>
              </a:lnSpc>
            </a:pPr>
            <a:r>
              <a:rPr lang="zh-CN" altLang="en-US" sz="2400"/>
              <a:t>适用于面谈的基本要求</a:t>
            </a:r>
            <a:endParaRPr lang="en-US" altLang="zh-CN" sz="2400"/>
          </a:p>
          <a:p>
            <a:pPr lvl="1" eaLnBrk="1" hangingPunct="1">
              <a:lnSpc>
                <a:spcPct val="90000"/>
              </a:lnSpc>
            </a:pPr>
            <a:r>
              <a:rPr lang="zh-CN" altLang="en-US" sz="2400"/>
              <a:t>基于选择题的开放式问题与基于主观题的封闭式问题</a:t>
            </a:r>
            <a:endParaRPr lang="en-US" altLang="zh-CN" sz="2400"/>
          </a:p>
          <a:p>
            <a:pPr lvl="1" eaLnBrk="1" hangingPunct="1">
              <a:lnSpc>
                <a:spcPct val="90000"/>
              </a:lnSpc>
            </a:pPr>
            <a:r>
              <a:rPr lang="zh-CN" altLang="en-US" sz="2400"/>
              <a:t>留意内容导向</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752F51C-D176-E5B9-95BC-FFBD444F6383}"/>
              </a:ext>
            </a:extLst>
          </p:cNvPr>
          <p:cNvSpPr>
            <a:spLocks noGrp="1" noChangeArrowheads="1"/>
          </p:cNvSpPr>
          <p:nvPr>
            <p:ph type="title"/>
          </p:nvPr>
        </p:nvSpPr>
        <p:spPr/>
        <p:txBody>
          <a:bodyPr/>
          <a:lstStyle/>
          <a:p>
            <a:pPr eaLnBrk="1" hangingPunct="1"/>
            <a:r>
              <a:rPr lang="en-US" altLang="zh-CN"/>
              <a:t>5.3 </a:t>
            </a:r>
            <a:r>
              <a:rPr lang="zh-CN" altLang="en-US"/>
              <a:t>头脑风暴</a:t>
            </a:r>
          </a:p>
        </p:txBody>
      </p:sp>
      <p:sp>
        <p:nvSpPr>
          <p:cNvPr id="77827" name="Rectangle 3">
            <a:extLst>
              <a:ext uri="{FF2B5EF4-FFF2-40B4-BE49-F238E27FC236}">
                <a16:creationId xmlns:a16="http://schemas.microsoft.com/office/drawing/2014/main" id="{6E159B03-B6E4-F9EB-9393-31CCC0432485}"/>
              </a:ext>
            </a:extLst>
          </p:cNvPr>
          <p:cNvSpPr>
            <a:spLocks noGrp="1" noChangeArrowheads="1"/>
          </p:cNvSpPr>
          <p:nvPr>
            <p:ph type="body" idx="1"/>
          </p:nvPr>
        </p:nvSpPr>
        <p:spPr/>
        <p:txBody>
          <a:bodyPr/>
          <a:lstStyle/>
          <a:p>
            <a:pPr eaLnBrk="1" hangingPunct="1"/>
            <a:r>
              <a:rPr lang="zh-CN" altLang="en-US" sz="2400"/>
              <a:t>它的目的不是发现需求，而是“发明”需求，或者说是发现“潜在”需求</a:t>
            </a:r>
          </a:p>
          <a:p>
            <a:pPr eaLnBrk="1" hangingPunct="1"/>
            <a:r>
              <a:rPr lang="zh-CN" altLang="en-US" sz="2400"/>
              <a:t>它鼓励参与者在无约束的环境下进行某些问题的自由思考和自由讨论，以产生新的想法 </a:t>
            </a:r>
          </a:p>
          <a:p>
            <a:pPr eaLnBrk="1" hangingPunct="1"/>
            <a:r>
              <a:rPr lang="zh-CN" altLang="en-US" sz="2400"/>
              <a:t>适用情况</a:t>
            </a:r>
          </a:p>
          <a:p>
            <a:pPr lvl="1" eaLnBrk="1" hangingPunct="1"/>
            <a:r>
              <a:rPr lang="zh-CN" altLang="en-US" sz="2000"/>
              <a:t>发明并描述以前不存在的全新的业务功能 </a:t>
            </a:r>
          </a:p>
          <a:p>
            <a:pPr lvl="1" eaLnBrk="1" hangingPunct="1"/>
            <a:r>
              <a:rPr lang="zh-CN" altLang="en-US" sz="2000"/>
              <a:t>明确模糊的业务 </a:t>
            </a:r>
          </a:p>
          <a:p>
            <a:pPr lvl="1" eaLnBrk="1" hangingPunct="1"/>
            <a:r>
              <a:rPr lang="zh-CN" altLang="en-US" sz="2000"/>
              <a:t>在信息不充分的情况做出决策 </a:t>
            </a:r>
          </a:p>
          <a:p>
            <a:pPr eaLnBrk="1" hangingPunct="1"/>
            <a:r>
              <a:rPr lang="zh-CN" altLang="en-US" sz="2400"/>
              <a:t>包括两个阶段</a:t>
            </a:r>
          </a:p>
          <a:p>
            <a:pPr lvl="1" eaLnBrk="1" hangingPunct="1"/>
            <a:r>
              <a:rPr lang="zh-CN" altLang="en-US" sz="2000" b="1"/>
              <a:t>想法产生阶段</a:t>
            </a:r>
            <a:endParaRPr lang="zh-CN" altLang="en-US" sz="2000"/>
          </a:p>
          <a:p>
            <a:pPr lvl="1" eaLnBrk="1" hangingPunct="1"/>
            <a:r>
              <a:rPr lang="zh-CN" altLang="en-US" sz="2000" b="1"/>
              <a:t>想法精减阶段</a:t>
            </a:r>
            <a:endParaRPr lang="zh-CN" altLang="en-US" sz="20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99BCFA05-3F11-7980-A360-242157285615}"/>
              </a:ext>
            </a:extLst>
          </p:cNvPr>
          <p:cNvSpPr>
            <a:spLocks noGrp="1" noChangeArrowheads="1"/>
          </p:cNvSpPr>
          <p:nvPr>
            <p:ph type="title"/>
          </p:nvPr>
        </p:nvSpPr>
        <p:spPr/>
        <p:txBody>
          <a:bodyPr/>
          <a:lstStyle/>
          <a:p>
            <a:r>
              <a:rPr lang="en-US" altLang="zh-CN"/>
              <a:t>2.1</a:t>
            </a:r>
            <a:r>
              <a:rPr lang="zh-CN" altLang="en-US"/>
              <a:t>获取问题示例</a:t>
            </a:r>
          </a:p>
        </p:txBody>
      </p:sp>
      <p:sp>
        <p:nvSpPr>
          <p:cNvPr id="17411" name="内容占位符 2">
            <a:extLst>
              <a:ext uri="{FF2B5EF4-FFF2-40B4-BE49-F238E27FC236}">
                <a16:creationId xmlns:a16="http://schemas.microsoft.com/office/drawing/2014/main" id="{673ED141-8D4D-B634-BFFC-CCA2EE7C92F4}"/>
              </a:ext>
            </a:extLst>
          </p:cNvPr>
          <p:cNvSpPr>
            <a:spLocks noGrp="1" noChangeArrowheads="1"/>
          </p:cNvSpPr>
          <p:nvPr>
            <p:ph idx="1"/>
          </p:nvPr>
        </p:nvSpPr>
        <p:spPr/>
        <p:txBody>
          <a:bodyPr/>
          <a:lstStyle/>
          <a:p>
            <a:r>
              <a:rPr lang="en-US" altLang="zh-CN"/>
              <a:t>P1</a:t>
            </a:r>
            <a:r>
              <a:rPr lang="zh-CN" altLang="zh-CN"/>
              <a:t>：手工作业销售迟缓，效率不高。</a:t>
            </a:r>
          </a:p>
          <a:p>
            <a:r>
              <a:rPr lang="en-US" altLang="zh-CN"/>
              <a:t>P2</a:t>
            </a:r>
            <a:r>
              <a:rPr lang="zh-CN" altLang="zh-CN"/>
              <a:t>：商店的商品品种太多，无法准确掌握库存。</a:t>
            </a:r>
          </a:p>
          <a:p>
            <a:r>
              <a:rPr lang="en-US" altLang="zh-CN"/>
              <a:t>P3</a:t>
            </a:r>
            <a:r>
              <a:rPr lang="zh-CN" altLang="zh-CN"/>
              <a:t>：成本不够低，导致竞争力不强，盈利水平不够。</a:t>
            </a:r>
          </a:p>
          <a:p>
            <a:r>
              <a:rPr lang="en-US" altLang="zh-CN"/>
              <a:t>P4</a:t>
            </a:r>
            <a:r>
              <a:rPr lang="zh-CN" altLang="zh-CN"/>
              <a:t>：顾客不够多，销售额不高，盈利水平不够。</a:t>
            </a:r>
            <a:endParaRPr lang="zh-CN" altLang="en-US"/>
          </a:p>
        </p:txBody>
      </p:sp>
      <p:sp>
        <p:nvSpPr>
          <p:cNvPr id="17412" name="灯片编号占位符 1">
            <a:extLst>
              <a:ext uri="{FF2B5EF4-FFF2-40B4-BE49-F238E27FC236}">
                <a16:creationId xmlns:a16="http://schemas.microsoft.com/office/drawing/2014/main" id="{8DA183AD-0B94-E933-0D5D-7F12F43A367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70FDC7-5D82-4C3B-A64E-5E4BAC30BFFF}" type="slidenum">
              <a:rPr lang="en-US" altLang="zh-CN" smtClean="0">
                <a:latin typeface="Garamond" panose="02020404030301010803" pitchFamily="18" charset="0"/>
              </a:rPr>
              <a:pPr/>
              <a:t>14</a:t>
            </a:fld>
            <a:endParaRPr lang="en-US" altLang="zh-CN">
              <a:latin typeface="Garamond" panose="02020404030301010803"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6D76A6F-B7C0-36CC-A66E-4700E81ED204}"/>
              </a:ext>
            </a:extLst>
          </p:cNvPr>
          <p:cNvSpPr>
            <a:spLocks noGrp="1" noChangeArrowheads="1"/>
          </p:cNvSpPr>
          <p:nvPr>
            <p:ph type="title"/>
          </p:nvPr>
        </p:nvSpPr>
        <p:spPr/>
        <p:txBody>
          <a:bodyPr/>
          <a:lstStyle/>
          <a:p>
            <a:pPr eaLnBrk="1" hangingPunct="1"/>
            <a:r>
              <a:rPr lang="en-US" altLang="zh-CN" sz="3800"/>
              <a:t>5.3 </a:t>
            </a:r>
            <a:r>
              <a:rPr lang="zh-CN" altLang="en-US" sz="3800"/>
              <a:t>头脑风暴</a:t>
            </a:r>
            <a:br>
              <a:rPr lang="zh-CN" altLang="en-US" sz="3800"/>
            </a:br>
            <a:r>
              <a:rPr lang="en-US" altLang="zh-CN" sz="3800">
                <a:latin typeface="Arial" panose="020B0604020202020204" pitchFamily="34" charset="0"/>
              </a:rPr>
              <a:t>——</a:t>
            </a:r>
            <a:r>
              <a:rPr lang="zh-CN" altLang="en-US" sz="3800"/>
              <a:t>想法产生阶段</a:t>
            </a:r>
          </a:p>
        </p:txBody>
      </p:sp>
      <p:sp>
        <p:nvSpPr>
          <p:cNvPr id="78851" name="Rectangle 3">
            <a:extLst>
              <a:ext uri="{FF2B5EF4-FFF2-40B4-BE49-F238E27FC236}">
                <a16:creationId xmlns:a16="http://schemas.microsoft.com/office/drawing/2014/main" id="{3E5876C8-084A-9BFF-3F7E-76725FB636BE}"/>
              </a:ext>
            </a:extLst>
          </p:cNvPr>
          <p:cNvSpPr>
            <a:spLocks noGrp="1" noChangeArrowheads="1"/>
          </p:cNvSpPr>
          <p:nvPr>
            <p:ph type="body" idx="1"/>
          </p:nvPr>
        </p:nvSpPr>
        <p:spPr>
          <a:xfrm>
            <a:off x="457200" y="1447800"/>
            <a:ext cx="8229600" cy="4530725"/>
          </a:xfrm>
        </p:spPr>
        <p:txBody>
          <a:bodyPr/>
          <a:lstStyle/>
          <a:p>
            <a:pPr eaLnBrk="1" hangingPunct="1"/>
            <a:r>
              <a:rPr lang="zh-CN" altLang="en-US" sz="2600"/>
              <a:t>目的是产生出尽可能多的新的想法 </a:t>
            </a:r>
          </a:p>
          <a:p>
            <a:pPr eaLnBrk="1" hangingPunct="1"/>
            <a:r>
              <a:rPr lang="zh-CN" altLang="en-US" sz="2600"/>
              <a:t>基本规则</a:t>
            </a:r>
          </a:p>
          <a:p>
            <a:pPr lvl="1" eaLnBrk="1" hangingPunct="1"/>
            <a:r>
              <a:rPr lang="zh-CN" altLang="en-US" sz="2200"/>
              <a:t>充分发挥想像力，不要有任何的羁绊；</a:t>
            </a:r>
          </a:p>
          <a:p>
            <a:pPr lvl="1" eaLnBrk="1" hangingPunct="1"/>
            <a:r>
              <a:rPr lang="zh-CN" altLang="en-US" sz="2200"/>
              <a:t>产生尽可能多的想法，想法重在数量而不是质量，不要顾及想法是否荒诞；</a:t>
            </a:r>
          </a:p>
          <a:p>
            <a:pPr lvl="1" eaLnBrk="1" hangingPunct="1"/>
            <a:r>
              <a:rPr lang="zh-CN" altLang="en-US" sz="2200"/>
              <a:t>自由讨论，目的是产生新的想法，不要争吵和批评；</a:t>
            </a:r>
          </a:p>
          <a:p>
            <a:pPr lvl="1" eaLnBrk="1" hangingPunct="1"/>
            <a:r>
              <a:rPr lang="zh-CN" altLang="en-US" sz="2200"/>
              <a:t>在自由讨论当中，可以转换和组合所有已提出的想法，以产生新的想法 </a:t>
            </a:r>
          </a:p>
          <a:p>
            <a:pPr eaLnBrk="1" hangingPunct="1"/>
            <a:r>
              <a:rPr lang="zh-CN" altLang="en-US" sz="2600"/>
              <a:t>通常持续</a:t>
            </a:r>
            <a:r>
              <a:rPr lang="en-US" altLang="zh-CN" sz="2600"/>
              <a:t>1</a:t>
            </a:r>
            <a:r>
              <a:rPr lang="zh-CN" altLang="en-US" sz="2600"/>
              <a:t>个小时左右，特殊情况下持续</a:t>
            </a:r>
            <a:r>
              <a:rPr lang="en-US" altLang="zh-CN" sz="2600"/>
              <a:t>2</a:t>
            </a:r>
            <a:r>
              <a:rPr lang="zh-CN" altLang="en-US" sz="2600"/>
              <a:t>～</a:t>
            </a:r>
            <a:r>
              <a:rPr lang="en-US" altLang="zh-CN" sz="2600"/>
              <a:t>3</a:t>
            </a:r>
            <a:r>
              <a:rPr lang="zh-CN" altLang="en-US" sz="2600"/>
              <a:t>个小时 </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C8DCCF44-FA9C-244D-4552-804B954687A5}"/>
              </a:ext>
            </a:extLst>
          </p:cNvPr>
          <p:cNvSpPr>
            <a:spLocks noGrp="1" noChangeArrowheads="1"/>
          </p:cNvSpPr>
          <p:nvPr>
            <p:ph type="title"/>
          </p:nvPr>
        </p:nvSpPr>
        <p:spPr/>
        <p:txBody>
          <a:bodyPr/>
          <a:lstStyle/>
          <a:p>
            <a:pPr eaLnBrk="1" hangingPunct="1"/>
            <a:r>
              <a:rPr lang="en-US" altLang="zh-CN" sz="3800"/>
              <a:t>5.3 </a:t>
            </a:r>
            <a:r>
              <a:rPr lang="zh-CN" altLang="en-US" sz="3800"/>
              <a:t>头脑风暴</a:t>
            </a:r>
            <a:br>
              <a:rPr lang="zh-CN" altLang="en-US" sz="3800"/>
            </a:br>
            <a:r>
              <a:rPr lang="en-US" altLang="zh-CN" sz="3800">
                <a:latin typeface="Arial" panose="020B0604020202020204" pitchFamily="34" charset="0"/>
              </a:rPr>
              <a:t>——</a:t>
            </a:r>
            <a:r>
              <a:rPr lang="zh-CN" altLang="en-US" sz="3800"/>
              <a:t>想法精减阶段</a:t>
            </a:r>
          </a:p>
        </p:txBody>
      </p:sp>
      <p:sp>
        <p:nvSpPr>
          <p:cNvPr id="80899" name="Rectangle 3">
            <a:extLst>
              <a:ext uri="{FF2B5EF4-FFF2-40B4-BE49-F238E27FC236}">
                <a16:creationId xmlns:a16="http://schemas.microsoft.com/office/drawing/2014/main" id="{85278445-26F0-9BF6-FD8D-FB82467E24A3}"/>
              </a:ext>
            </a:extLst>
          </p:cNvPr>
          <p:cNvSpPr>
            <a:spLocks noGrp="1" noChangeArrowheads="1"/>
          </p:cNvSpPr>
          <p:nvPr>
            <p:ph type="body" idx="1"/>
          </p:nvPr>
        </p:nvSpPr>
        <p:spPr/>
        <p:txBody>
          <a:bodyPr/>
          <a:lstStyle/>
          <a:p>
            <a:pPr eaLnBrk="1" hangingPunct="1"/>
            <a:r>
              <a:rPr lang="zh-CN" altLang="en-US"/>
              <a:t>第一步是去除那些不值得进一步讨论的想法 </a:t>
            </a:r>
          </a:p>
          <a:p>
            <a:pPr eaLnBrk="1" hangingPunct="1"/>
            <a:r>
              <a:rPr lang="zh-CN" altLang="en-US"/>
              <a:t>第二步是把类似的意见进行归类 </a:t>
            </a:r>
          </a:p>
          <a:p>
            <a:pPr eaLnBrk="1" hangingPunct="1"/>
            <a:r>
              <a:rPr lang="zh-CN" altLang="en-US"/>
              <a:t>第三步是主持人遍历每一个未被删除的想法，确保所有参与者都对其有共同的理解 </a:t>
            </a:r>
          </a:p>
          <a:p>
            <a:pPr eaLnBrk="1" hangingPunct="1"/>
            <a:r>
              <a:rPr lang="zh-CN" altLang="en-US"/>
              <a:t>利用投票或类似方法，评估现有想法的优先级 </a:t>
            </a:r>
          </a:p>
          <a:p>
            <a:pPr eaLnBrk="1" hangingPunct="1"/>
            <a:r>
              <a:rPr lang="zh-CN" altLang="en-US"/>
              <a:t>最后，根据评估的数据，从中筛选出符合一定标准的想法作为头脑风暴方法的成果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60A48C9-844B-E9DF-C828-3FE66BCEFB81}"/>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a:t>
            </a:r>
            <a:r>
              <a:rPr lang="en-US" altLang="zh-CN" sz="4800"/>
              <a:t>9</a:t>
            </a:r>
            <a:r>
              <a:rPr lang="zh-CN" altLang="en-US" sz="4800"/>
              <a:t>章</a:t>
            </a:r>
            <a:r>
              <a:rPr lang="en-US" altLang="zh-CN" sz="4800"/>
              <a:t>.</a:t>
            </a:r>
            <a:r>
              <a:rPr lang="zh-CN" altLang="en-US" sz="4800"/>
              <a:t>原型</a:t>
            </a:r>
            <a:endParaRPr lang="zh-CN" altLang="en-US" sz="4200">
              <a:solidFill>
                <a:srgbClr val="FC2508"/>
              </a:solidFill>
            </a:endParaRPr>
          </a:p>
        </p:txBody>
      </p:sp>
      <p:sp>
        <p:nvSpPr>
          <p:cNvPr id="40963" name="Rectangle 3">
            <a:extLst>
              <a:ext uri="{FF2B5EF4-FFF2-40B4-BE49-F238E27FC236}">
                <a16:creationId xmlns:a16="http://schemas.microsoft.com/office/drawing/2014/main" id="{BAF63219-B015-CD38-6428-EC82391F5FF7}"/>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DBBF05C-F90E-0084-4C7B-EAB1FFB460B8}"/>
              </a:ext>
            </a:extLst>
          </p:cNvPr>
          <p:cNvSpPr>
            <a:spLocks noGrp="1" noChangeArrowheads="1"/>
          </p:cNvSpPr>
          <p:nvPr>
            <p:ph type="title"/>
          </p:nvPr>
        </p:nvSpPr>
        <p:spPr/>
        <p:txBody>
          <a:bodyPr/>
          <a:lstStyle/>
          <a:p>
            <a:pPr eaLnBrk="1" hangingPunct="1"/>
            <a:r>
              <a:rPr lang="zh-CN" altLang="en-US" sz="3800"/>
              <a:t>什么是原型 </a:t>
            </a:r>
          </a:p>
        </p:txBody>
      </p:sp>
      <p:sp>
        <p:nvSpPr>
          <p:cNvPr id="41987" name="Rectangle 3">
            <a:extLst>
              <a:ext uri="{FF2B5EF4-FFF2-40B4-BE49-F238E27FC236}">
                <a16:creationId xmlns:a16="http://schemas.microsoft.com/office/drawing/2014/main" id="{C41C6CFA-F284-52E3-8EA9-8AF2213314ED}"/>
              </a:ext>
            </a:extLst>
          </p:cNvPr>
          <p:cNvSpPr>
            <a:spLocks noGrp="1" noChangeArrowheads="1"/>
          </p:cNvSpPr>
          <p:nvPr>
            <p:ph type="body" idx="1"/>
          </p:nvPr>
        </p:nvSpPr>
        <p:spPr/>
        <p:txBody>
          <a:bodyPr/>
          <a:lstStyle/>
          <a:p>
            <a:pPr eaLnBrk="1" hangingPunct="1"/>
            <a:r>
              <a:rPr lang="en-US" altLang="zh-CN"/>
              <a:t>“</a:t>
            </a:r>
            <a:r>
              <a:rPr lang="zh-CN" altLang="en-US"/>
              <a:t>原型是一个系统，它内化了（</a:t>
            </a:r>
            <a:r>
              <a:rPr lang="en-US" altLang="zh-CN"/>
              <a:t>capture</a:t>
            </a:r>
            <a:r>
              <a:rPr lang="zh-CN" altLang="en-US"/>
              <a:t>）一个更迟系统（</a:t>
            </a:r>
            <a:r>
              <a:rPr lang="en-US" altLang="zh-CN"/>
              <a:t>later system</a:t>
            </a:r>
            <a:r>
              <a:rPr lang="zh-CN" altLang="en-US"/>
              <a:t>）的本质特征。原型系统通常被构造为不完整的系统，以在将来进行改进、补充或者替代。” </a:t>
            </a:r>
          </a:p>
          <a:p>
            <a:pPr eaLnBrk="1" hangingPunct="1"/>
            <a:r>
              <a:rPr lang="zh-CN" altLang="en-US"/>
              <a:t>如果在最终的物件（</a:t>
            </a:r>
            <a:r>
              <a:rPr lang="en-US" altLang="zh-CN"/>
              <a:t>final artifact</a:t>
            </a:r>
            <a:r>
              <a:rPr lang="zh-CN" altLang="en-US"/>
              <a:t>）产生之前，一个中间物件（</a:t>
            </a:r>
            <a:r>
              <a:rPr lang="en-US" altLang="zh-CN"/>
              <a:t>mediate artifact</a:t>
            </a:r>
            <a:r>
              <a:rPr lang="zh-CN" altLang="en-US"/>
              <a:t>）被用来在一定广度和深度范围内表现这个最终物件，那么这个中间物件就被认为是最终物件在该广度和深度上的原型。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124A27F-4201-DE69-96AD-15831DE702BD}"/>
              </a:ext>
            </a:extLst>
          </p:cNvPr>
          <p:cNvSpPr>
            <a:spLocks noGrp="1" noChangeArrowheads="1"/>
          </p:cNvSpPr>
          <p:nvPr>
            <p:ph type="title"/>
          </p:nvPr>
        </p:nvSpPr>
        <p:spPr/>
        <p:txBody>
          <a:bodyPr/>
          <a:lstStyle/>
          <a:p>
            <a:pPr eaLnBrk="1" hangingPunct="1"/>
            <a:r>
              <a:rPr lang="zh-CN" altLang="en-US" sz="3800"/>
              <a:t>什么是原型</a:t>
            </a:r>
          </a:p>
        </p:txBody>
      </p:sp>
      <p:sp>
        <p:nvSpPr>
          <p:cNvPr id="43011" name="Rectangle 3">
            <a:extLst>
              <a:ext uri="{FF2B5EF4-FFF2-40B4-BE49-F238E27FC236}">
                <a16:creationId xmlns:a16="http://schemas.microsoft.com/office/drawing/2014/main" id="{3E4A8BAE-EB67-669F-244E-42C2DAED9240}"/>
              </a:ext>
            </a:extLst>
          </p:cNvPr>
          <p:cNvSpPr>
            <a:spLocks noGrp="1" noChangeArrowheads="1"/>
          </p:cNvSpPr>
          <p:nvPr>
            <p:ph type="body" idx="1"/>
          </p:nvPr>
        </p:nvSpPr>
        <p:spPr/>
        <p:txBody>
          <a:bodyPr/>
          <a:lstStyle/>
          <a:p>
            <a:pPr eaLnBrk="1" hangingPunct="1"/>
            <a:r>
              <a:rPr lang="zh-CN" altLang="en-US"/>
              <a:t>包括书面描绘、场景叙述、情节串联图板、幻灯演示、动画模拟、屏幕快照和程序代码等在内的各种被用来探索和论证软件系统功能的物件都是软件的原型 </a:t>
            </a:r>
            <a:endParaRPr lang="en-US" altLang="zh-CN"/>
          </a:p>
          <a:p>
            <a:pPr eaLnBrk="1" hangingPunct="1"/>
            <a:r>
              <a:rPr lang="en-US" altLang="zh-CN" sz="2800"/>
              <a:t>A prototype gives the stakeholder something real, or at least something that has the appearance of reality. The prototype makes the product real enough for stakeholders to bring up requirements that might otherwise be missed.</a:t>
            </a:r>
            <a:endParaRPr lang="zh-CN" altLang="en-US"/>
          </a:p>
          <a:p>
            <a:pPr eaLnBrk="1" hangingPunct="1"/>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BDC98A32-ADB6-1EA1-CF84-1CAAA69F9385}"/>
              </a:ext>
            </a:extLst>
          </p:cNvPr>
          <p:cNvSpPr>
            <a:spLocks noGrp="1" noChangeArrowheads="1"/>
          </p:cNvSpPr>
          <p:nvPr>
            <p:ph type="title"/>
          </p:nvPr>
        </p:nvSpPr>
        <p:spPr/>
        <p:txBody>
          <a:bodyPr/>
          <a:lstStyle/>
          <a:p>
            <a:r>
              <a:rPr lang="zh-CN" altLang="en-US" sz="4400">
                <a:latin typeface="Arial" panose="020B0604020202020204" pitchFamily="34" charset="0"/>
              </a:rPr>
              <a:t>为什么要使用</a:t>
            </a:r>
            <a:r>
              <a:rPr lang="zh-CN" altLang="en-US" sz="4400"/>
              <a:t>原型？</a:t>
            </a:r>
            <a:endParaRPr lang="zh-CN" altLang="en-US"/>
          </a:p>
        </p:txBody>
      </p:sp>
      <p:sp>
        <p:nvSpPr>
          <p:cNvPr id="44035" name="内容占位符 2">
            <a:extLst>
              <a:ext uri="{FF2B5EF4-FFF2-40B4-BE49-F238E27FC236}">
                <a16:creationId xmlns:a16="http://schemas.microsoft.com/office/drawing/2014/main" id="{093E07AA-ADBB-0CF6-2B5A-0B552B445813}"/>
              </a:ext>
            </a:extLst>
          </p:cNvPr>
          <p:cNvSpPr>
            <a:spLocks noGrp="1" noChangeArrowheads="1"/>
          </p:cNvSpPr>
          <p:nvPr>
            <p:ph idx="1"/>
          </p:nvPr>
        </p:nvSpPr>
        <p:spPr/>
        <p:txBody>
          <a:bodyPr/>
          <a:lstStyle/>
          <a:p>
            <a:r>
              <a:rPr lang="zh-CN" altLang="en-US"/>
              <a:t>不确定性</a:t>
            </a:r>
            <a:endParaRPr lang="en-US" altLang="zh-CN"/>
          </a:p>
          <a:p>
            <a:pPr lvl="1"/>
            <a:r>
              <a:rPr lang="zh-CN" altLang="en-US"/>
              <a:t>因为对未来知识有限，而无法确定某种决策的结果</a:t>
            </a:r>
            <a:endParaRPr lang="en-US" altLang="zh-CN"/>
          </a:p>
          <a:p>
            <a:r>
              <a:rPr lang="zh-CN" altLang="en-US"/>
              <a:t>不确定性是广泛存在的</a:t>
            </a:r>
            <a:endParaRPr lang="en-US" altLang="zh-CN"/>
          </a:p>
          <a:p>
            <a:pPr lvl="1"/>
            <a:r>
              <a:rPr lang="zh-CN" altLang="en-US"/>
              <a:t>科学的目的是限定、解释不确定性，不是将不确定性转换为确定性</a:t>
            </a:r>
            <a:endParaRPr lang="en-US" altLang="zh-CN"/>
          </a:p>
          <a:p>
            <a:pPr lvl="1"/>
            <a:r>
              <a:rPr lang="zh-CN" altLang="en-US"/>
              <a:t>人们厌恶不确定性：不确定性意味着不完全可控</a:t>
            </a:r>
            <a:endParaRPr lang="en-US" altLang="zh-CN"/>
          </a:p>
          <a:p>
            <a:r>
              <a:rPr lang="zh-CN" altLang="en-US"/>
              <a:t>软件工程中存在着大量的不确定性，原型、迭代和（方法）验证是人们解决不确定性的主要手段</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2C1DC47B-5A02-9E94-0882-09F5AD1B2134}"/>
              </a:ext>
            </a:extLst>
          </p:cNvPr>
          <p:cNvSpPr>
            <a:spLocks noGrp="1" noChangeArrowheads="1"/>
          </p:cNvSpPr>
          <p:nvPr>
            <p:ph type="title"/>
          </p:nvPr>
        </p:nvSpPr>
        <p:spPr/>
        <p:txBody>
          <a:bodyPr/>
          <a:lstStyle/>
          <a:p>
            <a:r>
              <a:rPr lang="zh-CN" altLang="en-US" sz="4000">
                <a:latin typeface="Arial" panose="020B0604020202020204" pitchFamily="34" charset="0"/>
              </a:rPr>
              <a:t>为什么要使用</a:t>
            </a:r>
            <a:r>
              <a:rPr lang="zh-CN" altLang="en-US" sz="4000"/>
              <a:t>原型？</a:t>
            </a:r>
            <a:endParaRPr lang="zh-CN" altLang="en-US"/>
          </a:p>
        </p:txBody>
      </p:sp>
      <p:sp>
        <p:nvSpPr>
          <p:cNvPr id="3" name="内容占位符 2">
            <a:extLst>
              <a:ext uri="{FF2B5EF4-FFF2-40B4-BE49-F238E27FC236}">
                <a16:creationId xmlns:a16="http://schemas.microsoft.com/office/drawing/2014/main" id="{9904A24F-9F08-8935-C127-67949D2B9026}"/>
              </a:ext>
            </a:extLst>
          </p:cNvPr>
          <p:cNvSpPr>
            <a:spLocks noGrp="1" noChangeArrowheads="1"/>
          </p:cNvSpPr>
          <p:nvPr>
            <p:ph idx="1"/>
          </p:nvPr>
        </p:nvSpPr>
        <p:spPr>
          <a:xfrm>
            <a:off x="457200" y="1143000"/>
            <a:ext cx="8229600" cy="4530725"/>
          </a:xfrm>
        </p:spPr>
        <p:txBody>
          <a:bodyPr/>
          <a:lstStyle/>
          <a:p>
            <a:r>
              <a:rPr lang="zh-CN" altLang="en-US" sz="2800"/>
              <a:t>软件工程中的不确定性</a:t>
            </a:r>
            <a:endParaRPr lang="en-US" altLang="zh-CN" sz="2800"/>
          </a:p>
          <a:p>
            <a:pPr lvl="1"/>
            <a:r>
              <a:rPr lang="zh-CN" altLang="en-US" sz="2400"/>
              <a:t>需求的不确定性</a:t>
            </a:r>
            <a:endParaRPr lang="en-US" altLang="zh-CN" sz="2400"/>
          </a:p>
          <a:p>
            <a:pPr lvl="2"/>
            <a:r>
              <a:rPr lang="zh-CN" altLang="en-US" sz="2000"/>
              <a:t>需求原型、迭代需求、需求分析技术</a:t>
            </a:r>
            <a:endParaRPr lang="en-US" altLang="zh-CN" sz="2000"/>
          </a:p>
          <a:p>
            <a:pPr lvl="1"/>
            <a:r>
              <a:rPr lang="zh-CN" altLang="en-US" sz="2400"/>
              <a:t>设计的不确定性（设计约束与设计决策）</a:t>
            </a:r>
            <a:endParaRPr lang="en-US" altLang="zh-CN" sz="2400"/>
          </a:p>
          <a:p>
            <a:pPr lvl="2"/>
            <a:r>
              <a:rPr lang="zh-CN" altLang="en-US" sz="2000"/>
              <a:t>设计原型（体系结构原型）、迭代设计、设计技术</a:t>
            </a:r>
            <a:endParaRPr lang="en-US" altLang="zh-CN" sz="2000"/>
          </a:p>
          <a:p>
            <a:pPr lvl="1"/>
            <a:r>
              <a:rPr lang="zh-CN" altLang="en-US" sz="2400"/>
              <a:t>构造的不确定性（编译错误与运行表现）</a:t>
            </a:r>
            <a:endParaRPr lang="en-US" altLang="zh-CN" sz="2400"/>
          </a:p>
          <a:p>
            <a:pPr lvl="2"/>
            <a:r>
              <a:rPr lang="zh-CN" altLang="en-US" sz="2000"/>
              <a:t>算法原型、调试、程序语言</a:t>
            </a:r>
            <a:endParaRPr lang="en-US" altLang="zh-CN" sz="2000"/>
          </a:p>
          <a:p>
            <a:pPr lvl="1"/>
            <a:r>
              <a:rPr lang="zh-CN" altLang="en-US" sz="2400"/>
              <a:t>测试的不确定性（缺陷分布）</a:t>
            </a:r>
            <a:endParaRPr lang="en-US" altLang="zh-CN" sz="2400"/>
          </a:p>
          <a:p>
            <a:pPr lvl="2"/>
            <a:r>
              <a:rPr lang="zh-CN" altLang="en-US" sz="2000"/>
              <a:t>测试环境、测试技术</a:t>
            </a:r>
            <a:endParaRPr lang="en-US" altLang="zh-CN" sz="2000"/>
          </a:p>
          <a:p>
            <a:pPr lvl="1"/>
            <a:r>
              <a:rPr lang="zh-CN" altLang="en-US" sz="2400"/>
              <a:t>管理的不确定性（时间、成本、风险</a:t>
            </a:r>
            <a:r>
              <a:rPr lang="en-US" altLang="zh-CN" sz="2400"/>
              <a:t>…</a:t>
            </a:r>
            <a:r>
              <a:rPr lang="zh-CN" altLang="en-US" sz="2400"/>
              <a:t>）</a:t>
            </a:r>
            <a:endParaRPr lang="en-US" altLang="zh-CN" sz="2400"/>
          </a:p>
          <a:p>
            <a:pPr lvl="2"/>
            <a:r>
              <a:rPr lang="zh-CN" altLang="en-US" sz="2000"/>
              <a:t>管理技术</a:t>
            </a:r>
            <a:endParaRPr lang="en-US" altLang="zh-CN" sz="2000"/>
          </a:p>
          <a:p>
            <a:pPr lvl="1"/>
            <a:r>
              <a:rPr lang="en-US" altLang="zh-CN" sz="2400"/>
              <a:t>……</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C68CCD0-68CD-14E3-61ED-5839983F45FB}"/>
              </a:ext>
            </a:extLst>
          </p:cNvPr>
          <p:cNvSpPr>
            <a:spLocks noGrp="1" noChangeArrowheads="1"/>
          </p:cNvSpPr>
          <p:nvPr>
            <p:ph type="title"/>
          </p:nvPr>
        </p:nvSpPr>
        <p:spPr>
          <a:xfrm>
            <a:off x="457200" y="252413"/>
            <a:ext cx="8229600" cy="1139825"/>
          </a:xfrm>
        </p:spPr>
        <p:txBody>
          <a:bodyPr/>
          <a:lstStyle/>
          <a:p>
            <a:pPr eaLnBrk="1" hangingPunct="1"/>
            <a:r>
              <a:rPr lang="zh-CN" altLang="en-US" sz="3800"/>
              <a:t>抛弃式原型与演化式原型 </a:t>
            </a:r>
            <a:r>
              <a:rPr lang="en-US" altLang="zh-CN" sz="3800"/>
              <a:t>– </a:t>
            </a:r>
            <a:r>
              <a:rPr lang="zh-CN" altLang="en-US" sz="3800"/>
              <a:t>定义</a:t>
            </a:r>
          </a:p>
        </p:txBody>
      </p:sp>
      <p:sp>
        <p:nvSpPr>
          <p:cNvPr id="46083" name="Rectangle 3">
            <a:extLst>
              <a:ext uri="{FF2B5EF4-FFF2-40B4-BE49-F238E27FC236}">
                <a16:creationId xmlns:a16="http://schemas.microsoft.com/office/drawing/2014/main" id="{8693326B-B3C4-F61E-6C6C-F59A8817FD94}"/>
              </a:ext>
            </a:extLst>
          </p:cNvPr>
          <p:cNvSpPr>
            <a:spLocks noGrp="1" noChangeArrowheads="1"/>
          </p:cNvSpPr>
          <p:nvPr>
            <p:ph type="body" idx="1"/>
          </p:nvPr>
        </p:nvSpPr>
        <p:spPr>
          <a:xfrm>
            <a:off x="457200" y="1066800"/>
            <a:ext cx="8229600" cy="5064125"/>
          </a:xfrm>
        </p:spPr>
        <p:txBody>
          <a:bodyPr/>
          <a:lstStyle/>
          <a:p>
            <a:pPr eaLnBrk="1" hangingPunct="1"/>
            <a:r>
              <a:rPr lang="zh-CN" altLang="en-US" sz="2600" b="1"/>
              <a:t>探索式（</a:t>
            </a:r>
            <a:r>
              <a:rPr lang="en-US" altLang="zh-CN" sz="2600" b="1"/>
              <a:t>exploratory</a:t>
            </a:r>
            <a:r>
              <a:rPr lang="zh-CN" altLang="en-US" sz="2600" b="1"/>
              <a:t>）</a:t>
            </a:r>
            <a:r>
              <a:rPr lang="zh-CN" altLang="en-US" sz="2600"/>
              <a:t> </a:t>
            </a:r>
          </a:p>
          <a:p>
            <a:pPr lvl="1" eaLnBrk="1" hangingPunct="1"/>
            <a:r>
              <a:rPr lang="zh-CN" altLang="en-US" sz="2200"/>
              <a:t>以缺陷需求开始继而不断调整和修正需求的原型开发方式称为探索式，要尽可能的调整各种设计选项</a:t>
            </a:r>
            <a:endParaRPr lang="en-US" altLang="zh-CN" sz="2200"/>
          </a:p>
          <a:p>
            <a:pPr lvl="1" eaLnBrk="1" hangingPunct="1"/>
            <a:r>
              <a:rPr lang="zh-CN" altLang="en-US" sz="2000" b="1"/>
              <a:t>演示原型（</a:t>
            </a:r>
            <a:r>
              <a:rPr lang="en-US" altLang="zh-CN" sz="2000" b="1"/>
              <a:t>presentation prototype</a:t>
            </a:r>
            <a:r>
              <a:rPr lang="zh-CN" altLang="en-US" sz="2000" b="1"/>
              <a:t>），严格意义上的原型（</a:t>
            </a:r>
            <a:r>
              <a:rPr lang="en-US" altLang="zh-CN" sz="2000" b="1"/>
              <a:t>prototype proper</a:t>
            </a:r>
            <a:r>
              <a:rPr lang="zh-CN" altLang="en-US" sz="2000" b="1"/>
              <a:t>）</a:t>
            </a:r>
            <a:r>
              <a:rPr lang="zh-CN" altLang="en-US" sz="2000"/>
              <a:t> </a:t>
            </a:r>
            <a:endParaRPr lang="zh-CN" altLang="en-US" sz="2200"/>
          </a:p>
          <a:p>
            <a:pPr eaLnBrk="1" hangingPunct="1"/>
            <a:r>
              <a:rPr lang="zh-CN" altLang="en-US" sz="2600" b="1"/>
              <a:t>实验式（</a:t>
            </a:r>
            <a:r>
              <a:rPr lang="en-US" altLang="zh-CN" sz="2600" b="1"/>
              <a:t>experimental</a:t>
            </a:r>
            <a:r>
              <a:rPr lang="zh-CN" altLang="en-US" sz="2600" b="1"/>
              <a:t>）</a:t>
            </a:r>
            <a:r>
              <a:rPr lang="zh-CN" altLang="en-US" sz="2600"/>
              <a:t> </a:t>
            </a:r>
          </a:p>
          <a:p>
            <a:pPr lvl="1" eaLnBrk="1" hangingPunct="1"/>
            <a:r>
              <a:rPr lang="zh-CN" altLang="en-US" sz="2200"/>
              <a:t>以清晰的用户需求和模糊的实现方法、实现效果、可行性开始，明确需求的可行性和技术实现方案 </a:t>
            </a:r>
          </a:p>
          <a:p>
            <a:pPr lvl="1" eaLnBrk="1" hangingPunct="1"/>
            <a:r>
              <a:rPr lang="zh-CN" altLang="en-US" sz="2200"/>
              <a:t>定义一个对原型的评估方法，确定评估的属性 </a:t>
            </a:r>
            <a:endParaRPr lang="en-US" altLang="zh-CN" sz="2200"/>
          </a:p>
          <a:p>
            <a:pPr lvl="1" eaLnBrk="1" hangingPunct="1"/>
            <a:r>
              <a:rPr lang="zh-CN" altLang="en-US" sz="2000" b="1"/>
              <a:t>试验原型（</a:t>
            </a:r>
            <a:r>
              <a:rPr lang="en-US" altLang="zh-CN" sz="2000" b="1"/>
              <a:t>breadboard prototype</a:t>
            </a:r>
            <a:r>
              <a:rPr lang="zh-CN" altLang="en-US" sz="2000" b="1"/>
              <a:t>）</a:t>
            </a:r>
            <a:endParaRPr lang="zh-CN" altLang="en-US" sz="2200"/>
          </a:p>
          <a:p>
            <a:pPr eaLnBrk="1" hangingPunct="1"/>
            <a:r>
              <a:rPr lang="zh-CN" altLang="en-US" sz="2600" b="1"/>
              <a:t>演化式（</a:t>
            </a:r>
            <a:r>
              <a:rPr lang="en-US" altLang="zh-CN" sz="2600" b="1"/>
              <a:t>evolutionary</a:t>
            </a:r>
            <a:r>
              <a:rPr lang="zh-CN" altLang="en-US" sz="2600" b="1"/>
              <a:t>）</a:t>
            </a:r>
            <a:r>
              <a:rPr lang="zh-CN" altLang="en-US" sz="2600"/>
              <a:t> </a:t>
            </a:r>
          </a:p>
          <a:p>
            <a:pPr lvl="1" eaLnBrk="1" hangingPunct="1"/>
            <a:r>
              <a:rPr lang="zh-CN" altLang="en-US" sz="2200"/>
              <a:t>以清晰的原型化需求和项目积累下来的原型资产为开始</a:t>
            </a:r>
          </a:p>
          <a:p>
            <a:pPr lvl="1" eaLnBrk="1" hangingPunct="1"/>
            <a:r>
              <a:rPr lang="zh-CN" altLang="en-US" sz="2200"/>
              <a:t>原型化的需求，也有项目积累下来的原型资产 </a:t>
            </a:r>
            <a:endParaRPr lang="en-US" altLang="zh-CN" sz="2200"/>
          </a:p>
          <a:p>
            <a:pPr lvl="1" eaLnBrk="1" hangingPunct="1"/>
            <a:r>
              <a:rPr lang="zh-CN" altLang="en-US" sz="2000" b="1"/>
              <a:t>引示系统原型（</a:t>
            </a:r>
            <a:r>
              <a:rPr lang="en-US" altLang="zh-CN" sz="2000" b="1"/>
              <a:t>pilot system prototype</a:t>
            </a:r>
            <a:r>
              <a:rPr lang="zh-CN" altLang="en-US" sz="2000" b="1"/>
              <a:t>）</a:t>
            </a:r>
            <a:endParaRPr lang="zh-CN" altLang="en-US" sz="22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309DB63-5FA7-C9DD-93F4-5E871ED8AAE7}"/>
              </a:ext>
            </a:extLst>
          </p:cNvPr>
          <p:cNvSpPr>
            <a:spLocks noGrp="1" noChangeArrowheads="1"/>
          </p:cNvSpPr>
          <p:nvPr>
            <p:ph type="title"/>
          </p:nvPr>
        </p:nvSpPr>
        <p:spPr/>
        <p:txBody>
          <a:bodyPr/>
          <a:lstStyle/>
          <a:p>
            <a:pPr eaLnBrk="1" hangingPunct="1"/>
            <a:r>
              <a:rPr lang="zh-CN" altLang="en-US" sz="3800"/>
              <a:t>为什么要利用原型</a:t>
            </a:r>
            <a:br>
              <a:rPr lang="en-US" altLang="zh-CN" sz="3800"/>
            </a:br>
            <a:r>
              <a:rPr lang="en-US" altLang="zh-CN" sz="3800"/>
              <a:t>——</a:t>
            </a:r>
            <a:r>
              <a:rPr lang="zh-CN" altLang="en-US" sz="3800"/>
              <a:t>需求工程</a:t>
            </a:r>
          </a:p>
        </p:txBody>
      </p:sp>
      <p:sp>
        <p:nvSpPr>
          <p:cNvPr id="48131" name="Rectangle 3">
            <a:extLst>
              <a:ext uri="{FF2B5EF4-FFF2-40B4-BE49-F238E27FC236}">
                <a16:creationId xmlns:a16="http://schemas.microsoft.com/office/drawing/2014/main" id="{418CDE10-2E2F-89AA-B1DB-63760AF21340}"/>
              </a:ext>
            </a:extLst>
          </p:cNvPr>
          <p:cNvSpPr>
            <a:spLocks noGrp="1" noChangeArrowheads="1"/>
          </p:cNvSpPr>
          <p:nvPr>
            <p:ph type="body" idx="1"/>
          </p:nvPr>
        </p:nvSpPr>
        <p:spPr/>
        <p:txBody>
          <a:bodyPr/>
          <a:lstStyle/>
          <a:p>
            <a:pPr eaLnBrk="1" hangingPunct="1">
              <a:lnSpc>
                <a:spcPct val="90000"/>
              </a:lnSpc>
            </a:pPr>
            <a:r>
              <a:rPr lang="zh-CN" altLang="en-US" sz="2600"/>
              <a:t>帮助需求工程师及早解决需求的不确定性：</a:t>
            </a:r>
          </a:p>
          <a:p>
            <a:pPr lvl="1" eaLnBrk="1" hangingPunct="1">
              <a:lnSpc>
                <a:spcPct val="90000"/>
              </a:lnSpc>
            </a:pPr>
            <a:r>
              <a:rPr lang="zh-CN" altLang="en-US" sz="2200"/>
              <a:t>产品的用户对相关类别的产品没有经验，产品的细节需求存在着不确定性；</a:t>
            </a:r>
          </a:p>
          <a:p>
            <a:pPr lvl="1" eaLnBrk="1" hangingPunct="1">
              <a:lnSpc>
                <a:spcPct val="90000"/>
              </a:lnSpc>
            </a:pPr>
            <a:r>
              <a:rPr lang="zh-CN" altLang="en-US" sz="2200"/>
              <a:t>用户在完成工作的方式上仍然存在障碍，产品在整体方案的可行性上存在着不确定性；</a:t>
            </a:r>
          </a:p>
          <a:p>
            <a:pPr lvl="1" eaLnBrk="1" hangingPunct="1">
              <a:lnSpc>
                <a:spcPct val="90000"/>
              </a:lnSpc>
            </a:pPr>
            <a:r>
              <a:rPr lang="zh-CN" altLang="en-US" sz="2200"/>
              <a:t>用户在清晰说明他们的需求方面存在困难，这些相关的需求是有着不确定性的需求；</a:t>
            </a:r>
          </a:p>
          <a:p>
            <a:pPr lvl="1" eaLnBrk="1" hangingPunct="1">
              <a:lnSpc>
                <a:spcPct val="90000"/>
              </a:lnSpc>
            </a:pPr>
            <a:r>
              <a:rPr lang="zh-CN" altLang="en-US" sz="2200"/>
              <a:t>需求工程师在理解用户的需求上存在困难，在澄清和理解之前，这些需求存在着不确定性；</a:t>
            </a:r>
          </a:p>
          <a:p>
            <a:pPr lvl="1" eaLnBrk="1" hangingPunct="1">
              <a:lnSpc>
                <a:spcPct val="90000"/>
              </a:lnSpc>
            </a:pPr>
            <a:r>
              <a:rPr lang="zh-CN" altLang="en-US" sz="2200"/>
              <a:t>需求的可行性值得怀疑，即具体需求的可满足性存在着不确定性。  </a:t>
            </a:r>
          </a:p>
          <a:p>
            <a:pPr lvl="1" eaLnBrk="1" hangingPunct="1">
              <a:lnSpc>
                <a:spcPct val="90000"/>
              </a:lnSpc>
            </a:pPr>
            <a:r>
              <a:rPr lang="zh-CN" altLang="en-US" sz="2200"/>
              <a:t>创新性产品，它们的基本需求是潜在的，有着很大的不确定性；</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145F38B-9B97-0558-B006-974CB633BB52}"/>
              </a:ext>
            </a:extLst>
          </p:cNvPr>
          <p:cNvSpPr>
            <a:spLocks noGrp="1" noChangeArrowheads="1"/>
          </p:cNvSpPr>
          <p:nvPr>
            <p:ph type="title"/>
          </p:nvPr>
        </p:nvSpPr>
        <p:spPr/>
        <p:txBody>
          <a:bodyPr/>
          <a:lstStyle/>
          <a:p>
            <a:pPr eaLnBrk="1" hangingPunct="1"/>
            <a:r>
              <a:rPr lang="en-US" altLang="zh-CN"/>
              <a:t>2.</a:t>
            </a:r>
            <a:r>
              <a:rPr lang="zh-CN" altLang="en-US"/>
              <a:t>原型方法过程 </a:t>
            </a:r>
          </a:p>
        </p:txBody>
      </p:sp>
      <p:sp>
        <p:nvSpPr>
          <p:cNvPr id="49155" name="Rectangle 5">
            <a:extLst>
              <a:ext uri="{FF2B5EF4-FFF2-40B4-BE49-F238E27FC236}">
                <a16:creationId xmlns:a16="http://schemas.microsoft.com/office/drawing/2014/main" id="{58C831EC-C2D0-888A-6D6D-241E5282B4E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49156" name="Object 4">
            <a:extLst>
              <a:ext uri="{FF2B5EF4-FFF2-40B4-BE49-F238E27FC236}">
                <a16:creationId xmlns:a16="http://schemas.microsoft.com/office/drawing/2014/main" id="{1C69F6AE-6A25-A090-69D7-F5D4B68C80BE}"/>
              </a:ext>
            </a:extLst>
          </p:cNvPr>
          <p:cNvGraphicFramePr>
            <a:graphicFrameLocks noChangeAspect="1"/>
          </p:cNvGraphicFramePr>
          <p:nvPr/>
        </p:nvGraphicFramePr>
        <p:xfrm>
          <a:off x="0" y="1905000"/>
          <a:ext cx="9144000" cy="2749550"/>
        </p:xfrm>
        <a:graphic>
          <a:graphicData uri="http://schemas.openxmlformats.org/presentationml/2006/ole">
            <mc:AlternateContent xmlns:mc="http://schemas.openxmlformats.org/markup-compatibility/2006">
              <mc:Choice xmlns:v="urn:schemas-microsoft-com:vml" Requires="v">
                <p:oleObj name="Visio" r:id="rId2" imgW="7198400" imgH="2158186" progId="Visio.Drawing.11">
                  <p:embed/>
                </p:oleObj>
              </mc:Choice>
              <mc:Fallback>
                <p:oleObj name="Visio" r:id="rId2" imgW="7198400" imgH="2158186" progId="Visio.Drawing.11">
                  <p:embed/>
                  <p:pic>
                    <p:nvPicPr>
                      <p:cNvPr id="49156" name="Object 4">
                        <a:extLst>
                          <a:ext uri="{FF2B5EF4-FFF2-40B4-BE49-F238E27FC236}">
                            <a16:creationId xmlns:a16="http://schemas.microsoft.com/office/drawing/2014/main" id="{1C69F6AE-6A25-A090-69D7-F5D4B68C8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06EEC9A-EEF6-C8C3-CA88-D63EF8CAFBDE}"/>
              </a:ext>
            </a:extLst>
          </p:cNvPr>
          <p:cNvSpPr>
            <a:spLocks noGrp="1" noChangeArrowheads="1"/>
          </p:cNvSpPr>
          <p:nvPr>
            <p:ph type="title"/>
          </p:nvPr>
        </p:nvSpPr>
        <p:spPr/>
        <p:txBody>
          <a:bodyPr/>
          <a:lstStyle/>
          <a:p>
            <a:r>
              <a:rPr lang="zh-CN" altLang="en-US"/>
              <a:t>业务需求示例：连锁商店销售系统</a:t>
            </a:r>
          </a:p>
        </p:txBody>
      </p:sp>
      <p:sp>
        <p:nvSpPr>
          <p:cNvPr id="31747" name="内容占位符 2">
            <a:extLst>
              <a:ext uri="{FF2B5EF4-FFF2-40B4-BE49-F238E27FC236}">
                <a16:creationId xmlns:a16="http://schemas.microsoft.com/office/drawing/2014/main" id="{6260469A-5D0C-969D-032F-0FED8906C84F}"/>
              </a:ext>
            </a:extLst>
          </p:cNvPr>
          <p:cNvSpPr>
            <a:spLocks noGrp="1" noChangeArrowheads="1"/>
          </p:cNvSpPr>
          <p:nvPr>
            <p:ph idx="1"/>
          </p:nvPr>
        </p:nvSpPr>
        <p:spPr>
          <a:xfrm>
            <a:off x="457200" y="1143000"/>
            <a:ext cx="8229600" cy="4987925"/>
          </a:xfrm>
        </p:spPr>
        <p:txBody>
          <a:bodyPr/>
          <a:lstStyle/>
          <a:p>
            <a:r>
              <a:rPr lang="en-US" altLang="zh-CN" sz="2000"/>
              <a:t>BR1</a:t>
            </a:r>
            <a:r>
              <a:rPr lang="zh-CN" altLang="zh-CN" sz="2000"/>
              <a:t>：在系统使用</a:t>
            </a:r>
            <a:r>
              <a:rPr lang="en-US" altLang="zh-CN" sz="2000"/>
              <a:t>6</a:t>
            </a:r>
            <a:r>
              <a:rPr lang="zh-CN" altLang="zh-CN" sz="2000"/>
              <a:t>个月后，商品积压、缺货和报废的现象要减少</a:t>
            </a:r>
            <a:r>
              <a:rPr lang="en-US" altLang="zh-CN" sz="2000"/>
              <a:t>50%</a:t>
            </a:r>
          </a:p>
          <a:p>
            <a:pPr lvl="1"/>
            <a:r>
              <a:rPr lang="zh-CN" altLang="en-US" sz="1800"/>
              <a:t>注：为何是</a:t>
            </a:r>
            <a:r>
              <a:rPr lang="en-US" altLang="zh-CN" sz="1800"/>
              <a:t>6</a:t>
            </a:r>
            <a:r>
              <a:rPr lang="zh-CN" altLang="en-US" sz="1800"/>
              <a:t>个月？</a:t>
            </a:r>
            <a:r>
              <a:rPr lang="en-US" altLang="zh-CN" sz="1800"/>
              <a:t>-</a:t>
            </a:r>
            <a:r>
              <a:rPr lang="zh-CN" altLang="en-US" sz="1800"/>
              <a:t>一批次商品的平均轮转周期（问题域特性！）</a:t>
            </a:r>
            <a:endParaRPr lang="zh-CN" altLang="zh-CN" sz="1800"/>
          </a:p>
          <a:p>
            <a:r>
              <a:rPr lang="en-US" altLang="zh-CN" sz="2000"/>
              <a:t>BR2</a:t>
            </a:r>
            <a:r>
              <a:rPr lang="zh-CN" altLang="zh-CN" sz="2000"/>
              <a:t>：在系统使用</a:t>
            </a:r>
            <a:r>
              <a:rPr lang="en-US" altLang="zh-CN" sz="2000"/>
              <a:t>3</a:t>
            </a:r>
            <a:r>
              <a:rPr lang="zh-CN" altLang="zh-CN" sz="2000"/>
              <a:t>个月后，销售人员工作效率提高</a:t>
            </a:r>
            <a:r>
              <a:rPr lang="en-US" altLang="zh-CN" sz="2000"/>
              <a:t>50%</a:t>
            </a:r>
            <a:endParaRPr lang="zh-CN" altLang="zh-CN" sz="2000"/>
          </a:p>
          <a:p>
            <a:r>
              <a:rPr lang="en-US" altLang="zh-CN" sz="2000"/>
              <a:t>BR3</a:t>
            </a:r>
            <a:r>
              <a:rPr lang="zh-CN" altLang="zh-CN" sz="2000"/>
              <a:t>：在系统使用</a:t>
            </a:r>
            <a:r>
              <a:rPr lang="en-US" altLang="zh-CN" sz="2000"/>
              <a:t>6</a:t>
            </a:r>
            <a:r>
              <a:rPr lang="zh-CN" altLang="zh-CN" sz="2000"/>
              <a:t>个月后，店铺运营成本要降低</a:t>
            </a:r>
            <a:r>
              <a:rPr lang="en-US" altLang="zh-CN" sz="2000"/>
              <a:t>15%</a:t>
            </a:r>
            <a:endParaRPr lang="zh-CN" altLang="zh-CN" sz="2000"/>
          </a:p>
          <a:p>
            <a:pPr lvl="1"/>
            <a:r>
              <a:rPr lang="zh-CN" altLang="zh-CN" sz="1800"/>
              <a:t>范围：人力成本和库存成本</a:t>
            </a:r>
          </a:p>
          <a:p>
            <a:pPr lvl="1"/>
            <a:r>
              <a:rPr lang="zh-CN" altLang="zh-CN" sz="1800"/>
              <a:t>度量：检查平均每个店铺的员工数量和平均每</a:t>
            </a:r>
            <a:r>
              <a:rPr lang="en-US" altLang="zh-CN" sz="1800"/>
              <a:t>10,000</a:t>
            </a:r>
            <a:r>
              <a:rPr lang="zh-CN" altLang="zh-CN" sz="1800"/>
              <a:t>元销售额的库存成本</a:t>
            </a:r>
          </a:p>
          <a:p>
            <a:r>
              <a:rPr lang="en-US" altLang="zh-CN" sz="2000"/>
              <a:t>BR4</a:t>
            </a:r>
            <a:r>
              <a:rPr lang="zh-CN" altLang="zh-CN" sz="2000"/>
              <a:t>：在系统使用</a:t>
            </a:r>
            <a:r>
              <a:rPr lang="en-US" altLang="zh-CN" sz="2000"/>
              <a:t>6</a:t>
            </a:r>
            <a:r>
              <a:rPr lang="zh-CN" altLang="zh-CN" sz="2000"/>
              <a:t>个月后，销售额度要提高</a:t>
            </a:r>
            <a:r>
              <a:rPr lang="en-US" altLang="zh-CN" sz="2000"/>
              <a:t>20%</a:t>
            </a:r>
            <a:endParaRPr lang="zh-CN" altLang="zh-CN" sz="2000"/>
          </a:p>
          <a:p>
            <a:pPr lvl="1"/>
            <a:r>
              <a:rPr lang="zh-CN" altLang="zh-CN" sz="1800"/>
              <a:t>最好情况：</a:t>
            </a:r>
            <a:r>
              <a:rPr lang="en-US" altLang="zh-CN" sz="1800"/>
              <a:t>40%</a:t>
            </a:r>
            <a:endParaRPr lang="zh-CN" altLang="zh-CN" sz="1800"/>
          </a:p>
          <a:p>
            <a:pPr lvl="1"/>
            <a:r>
              <a:rPr lang="zh-CN" altLang="zh-CN" sz="1800"/>
              <a:t>最可能情况：</a:t>
            </a:r>
            <a:r>
              <a:rPr lang="en-US" altLang="zh-CN" sz="1800"/>
              <a:t>20%</a:t>
            </a:r>
            <a:endParaRPr lang="zh-CN" altLang="zh-CN" sz="1800"/>
          </a:p>
          <a:p>
            <a:pPr lvl="1"/>
            <a:r>
              <a:rPr lang="zh-CN" altLang="zh-CN" sz="1800"/>
              <a:t>最坏情况：</a:t>
            </a:r>
            <a:r>
              <a:rPr lang="en-US" altLang="zh-CN" sz="1800"/>
              <a:t>10%</a:t>
            </a:r>
            <a:endParaRPr lang="zh-CN" altLang="zh-CN" sz="1800"/>
          </a:p>
          <a:p>
            <a:r>
              <a:rPr lang="en-US" altLang="zh-CN" sz="2000">
                <a:solidFill>
                  <a:srgbClr val="00B0F0"/>
                </a:solidFill>
              </a:rPr>
              <a:t>BR1</a:t>
            </a:r>
            <a:r>
              <a:rPr lang="zh-CN" altLang="en-US" sz="2000">
                <a:solidFill>
                  <a:srgbClr val="00B0F0"/>
                </a:solidFill>
              </a:rPr>
              <a:t>属于核心资源，</a:t>
            </a:r>
            <a:r>
              <a:rPr lang="en-US" altLang="zh-CN" sz="2000">
                <a:solidFill>
                  <a:srgbClr val="00B0F0"/>
                </a:solidFill>
              </a:rPr>
              <a:t>BR2</a:t>
            </a:r>
            <a:r>
              <a:rPr lang="zh-CN" altLang="en-US" sz="2000">
                <a:solidFill>
                  <a:srgbClr val="00B0F0"/>
                </a:solidFill>
              </a:rPr>
              <a:t>属于关键业务、</a:t>
            </a:r>
            <a:r>
              <a:rPr lang="en-US" altLang="zh-CN" sz="2000">
                <a:solidFill>
                  <a:srgbClr val="00B0F0"/>
                </a:solidFill>
              </a:rPr>
              <a:t>BR3</a:t>
            </a:r>
            <a:r>
              <a:rPr lang="zh-CN" altLang="en-US" sz="2000">
                <a:solidFill>
                  <a:srgbClr val="00B0F0"/>
                </a:solidFill>
              </a:rPr>
              <a:t>属于成本结构，</a:t>
            </a:r>
            <a:r>
              <a:rPr lang="en-US" altLang="zh-CN" sz="2000">
                <a:solidFill>
                  <a:srgbClr val="00B0F0"/>
                </a:solidFill>
              </a:rPr>
              <a:t>BR4</a:t>
            </a:r>
            <a:r>
              <a:rPr lang="zh-CN" altLang="en-US" sz="2000">
                <a:solidFill>
                  <a:srgbClr val="00B0F0"/>
                </a:solidFill>
              </a:rPr>
              <a:t>属于收入来源，</a:t>
            </a:r>
            <a:r>
              <a:rPr lang="zh-CN" altLang="en-US" sz="2000" b="1">
                <a:solidFill>
                  <a:srgbClr val="00B0F0"/>
                </a:solidFill>
              </a:rPr>
              <a:t>每个业务需求目标</a:t>
            </a:r>
            <a:r>
              <a:rPr lang="en-US" altLang="zh-CN" sz="2000" b="1">
                <a:solidFill>
                  <a:srgbClr val="00B0F0"/>
                </a:solidFill>
              </a:rPr>
              <a:t>/</a:t>
            </a:r>
            <a:r>
              <a:rPr lang="zh-CN" altLang="en-US" sz="2000" b="1">
                <a:solidFill>
                  <a:srgbClr val="00B0F0"/>
                </a:solidFill>
              </a:rPr>
              <a:t>指标可由针对画布模型的评估而确定（比如</a:t>
            </a:r>
            <a:r>
              <a:rPr lang="en-US" altLang="zh-CN" sz="2000" b="1">
                <a:solidFill>
                  <a:srgbClr val="00B0F0"/>
                </a:solidFill>
              </a:rPr>
              <a:t>SWOT</a:t>
            </a:r>
            <a:r>
              <a:rPr lang="zh-CN" altLang="en-US" sz="2000" b="1">
                <a:solidFill>
                  <a:srgbClr val="00B0F0"/>
                </a:solidFill>
              </a:rPr>
              <a:t>分析）！</a:t>
            </a:r>
          </a:p>
        </p:txBody>
      </p:sp>
      <p:sp>
        <p:nvSpPr>
          <p:cNvPr id="31748" name="灯片编号占位符 1">
            <a:extLst>
              <a:ext uri="{FF2B5EF4-FFF2-40B4-BE49-F238E27FC236}">
                <a16:creationId xmlns:a16="http://schemas.microsoft.com/office/drawing/2014/main" id="{271B4A38-3DC0-A5AB-A041-86E62A717C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10CEA3-02CF-4256-8610-BA0711C8E4AD}" type="slidenum">
              <a:rPr lang="en-US" altLang="zh-CN" smtClean="0">
                <a:latin typeface="Garamond" panose="02020404030301010803" pitchFamily="18" charset="0"/>
              </a:rPr>
              <a:pPr/>
              <a:t>15</a:t>
            </a:fld>
            <a:endParaRPr lang="en-US" altLang="zh-CN">
              <a:latin typeface="Garamond" panose="02020404030301010803"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02E8FEC8-0BC9-7987-CDF6-25AF99E676B4}"/>
              </a:ext>
            </a:extLst>
          </p:cNvPr>
          <p:cNvSpPr>
            <a:spLocks noGrp="1" noChangeArrowheads="1"/>
          </p:cNvSpPr>
          <p:nvPr>
            <p:ph type="title"/>
          </p:nvPr>
        </p:nvSpPr>
        <p:spPr>
          <a:xfrm>
            <a:off x="457200" y="277813"/>
            <a:ext cx="8229600" cy="865187"/>
          </a:xfrm>
        </p:spPr>
        <p:txBody>
          <a:bodyPr/>
          <a:lstStyle/>
          <a:p>
            <a:r>
              <a:rPr lang="en-US" altLang="zh-CN" sz="3600"/>
              <a:t>2.</a:t>
            </a:r>
            <a:r>
              <a:rPr lang="zh-CN" altLang="en-US" sz="3600"/>
              <a:t>原型方法过程</a:t>
            </a:r>
            <a:r>
              <a:rPr lang="en-US" altLang="zh-CN" sz="3600">
                <a:latin typeface="Arial" panose="020B0604020202020204" pitchFamily="34" charset="0"/>
              </a:rPr>
              <a:t>——</a:t>
            </a:r>
            <a:r>
              <a:rPr lang="zh-CN" altLang="en-US" sz="3600"/>
              <a:t>确定原型需求 </a:t>
            </a:r>
          </a:p>
        </p:txBody>
      </p:sp>
      <p:sp>
        <p:nvSpPr>
          <p:cNvPr id="50179" name="内容占位符 2">
            <a:extLst>
              <a:ext uri="{FF2B5EF4-FFF2-40B4-BE49-F238E27FC236}">
                <a16:creationId xmlns:a16="http://schemas.microsoft.com/office/drawing/2014/main" id="{AF1D91FF-C97B-6D40-DE93-2DC5EFAE6019}"/>
              </a:ext>
            </a:extLst>
          </p:cNvPr>
          <p:cNvSpPr>
            <a:spLocks noGrp="1" noChangeArrowheads="1"/>
          </p:cNvSpPr>
          <p:nvPr>
            <p:ph idx="1"/>
          </p:nvPr>
        </p:nvSpPr>
        <p:spPr>
          <a:xfrm>
            <a:off x="457200" y="914400"/>
            <a:ext cx="8229600" cy="4530725"/>
          </a:xfrm>
        </p:spPr>
        <p:txBody>
          <a:bodyPr/>
          <a:lstStyle/>
          <a:p>
            <a:r>
              <a:rPr lang="zh-CN" altLang="en-US" sz="2800"/>
              <a:t>界定不确定性</a:t>
            </a:r>
            <a:endParaRPr lang="en-US" altLang="zh-CN" sz="2800"/>
          </a:p>
          <a:p>
            <a:pPr lvl="1"/>
            <a:r>
              <a:rPr lang="zh-CN" altLang="zh-CN" sz="2400"/>
              <a:t>可能发生的需求变更；</a:t>
            </a:r>
          </a:p>
          <a:p>
            <a:pPr lvl="1"/>
            <a:r>
              <a:rPr lang="zh-CN" altLang="zh-CN" sz="2400"/>
              <a:t>存在冲突的地方；</a:t>
            </a:r>
          </a:p>
          <a:p>
            <a:pPr lvl="1"/>
            <a:r>
              <a:rPr lang="zh-CN" altLang="zh-CN" sz="2400"/>
              <a:t>信息不充分</a:t>
            </a:r>
            <a:r>
              <a:rPr lang="zh-CN" altLang="en-US" sz="2400"/>
              <a:t>的地方。</a:t>
            </a:r>
            <a:endParaRPr lang="en-US" altLang="zh-CN" sz="2400"/>
          </a:p>
          <a:p>
            <a:pPr eaLnBrk="1" hangingPunct="1"/>
            <a:r>
              <a:rPr lang="zh-CN" altLang="en-US" sz="2800"/>
              <a:t>明确不确定的维度：外观（</a:t>
            </a:r>
            <a:r>
              <a:rPr lang="en-US" altLang="zh-CN" sz="2800"/>
              <a:t>Look and Feel</a:t>
            </a:r>
            <a:r>
              <a:rPr lang="zh-CN" altLang="en-US" sz="2800"/>
              <a:t>）、角色（</a:t>
            </a:r>
            <a:r>
              <a:rPr lang="en-US" altLang="zh-CN" sz="2800"/>
              <a:t>Role</a:t>
            </a:r>
            <a:r>
              <a:rPr lang="zh-CN" altLang="en-US" sz="2800"/>
              <a:t>）和实现（</a:t>
            </a:r>
            <a:r>
              <a:rPr lang="en-US" altLang="zh-CN" sz="2800"/>
              <a:t>Implementation</a:t>
            </a:r>
            <a:r>
              <a:rPr lang="zh-CN" altLang="en-US" sz="2800"/>
              <a:t>） </a:t>
            </a:r>
          </a:p>
          <a:p>
            <a:pPr lvl="1" eaLnBrk="1" hangingPunct="1"/>
            <a:r>
              <a:rPr lang="zh-CN" altLang="en-US" sz="2400"/>
              <a:t>外观是指用户对原型物件的具体感觉体验，即用户在使用原型物件时会看到什么、听到什么和感觉到什么 </a:t>
            </a:r>
          </a:p>
          <a:p>
            <a:pPr lvl="1" eaLnBrk="1" hangingPunct="1"/>
            <a:r>
              <a:rPr lang="zh-CN" altLang="en-US" sz="2400"/>
              <a:t>角色是指原型物件在用户工作中的价值，也就是说它为什么是对用户有用的。 </a:t>
            </a:r>
          </a:p>
          <a:p>
            <a:pPr lvl="2" eaLnBrk="1" hangingPunct="1"/>
            <a:r>
              <a:rPr lang="zh-CN" altLang="en-US" sz="2000"/>
              <a:t>原型物件到底能够帮助用户完成什么样的工作 </a:t>
            </a:r>
            <a:endParaRPr lang="en-US" altLang="zh-CN" sz="2000"/>
          </a:p>
          <a:p>
            <a:pPr lvl="1" eaLnBrk="1" hangingPunct="1"/>
            <a:r>
              <a:rPr lang="zh-CN" altLang="en-US" sz="2400"/>
              <a:t>实现是指原型物件完成功能的细节技术和方法 </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2BF6642-8CB0-91F2-F850-C984E682B2F5}"/>
              </a:ext>
            </a:extLst>
          </p:cNvPr>
          <p:cNvSpPr>
            <a:spLocks noGrp="1" noChangeArrowheads="1"/>
          </p:cNvSpPr>
          <p:nvPr>
            <p:ph type="title"/>
          </p:nvPr>
        </p:nvSpPr>
        <p:spPr/>
        <p:txBody>
          <a:bodyPr/>
          <a:lstStyle/>
          <a:p>
            <a:pPr eaLnBrk="1" hangingPunct="1"/>
            <a:r>
              <a:rPr lang="en-US" altLang="zh-CN" sz="3800"/>
              <a:t>2.</a:t>
            </a:r>
            <a:r>
              <a:rPr lang="zh-CN" altLang="en-US" sz="3800"/>
              <a:t>原型方法过程</a:t>
            </a:r>
            <a:br>
              <a:rPr lang="zh-CN" altLang="en-US" sz="3800"/>
            </a:br>
            <a:r>
              <a:rPr lang="en-US" altLang="zh-CN" sz="3800">
                <a:latin typeface="Arial" panose="020B0604020202020204" pitchFamily="34" charset="0"/>
              </a:rPr>
              <a:t>——</a:t>
            </a:r>
            <a:r>
              <a:rPr lang="zh-CN" altLang="en-US" sz="3800"/>
              <a:t>原型开发 </a:t>
            </a:r>
          </a:p>
        </p:txBody>
      </p:sp>
      <p:sp>
        <p:nvSpPr>
          <p:cNvPr id="51203" name="Rectangle 3">
            <a:extLst>
              <a:ext uri="{FF2B5EF4-FFF2-40B4-BE49-F238E27FC236}">
                <a16:creationId xmlns:a16="http://schemas.microsoft.com/office/drawing/2014/main" id="{A8DD922B-553B-FE24-142F-9C8169827AAD}"/>
              </a:ext>
            </a:extLst>
          </p:cNvPr>
          <p:cNvSpPr>
            <a:spLocks noGrp="1" noChangeArrowheads="1"/>
          </p:cNvSpPr>
          <p:nvPr>
            <p:ph type="body" idx="1"/>
          </p:nvPr>
        </p:nvSpPr>
        <p:spPr/>
        <p:txBody>
          <a:bodyPr/>
          <a:lstStyle/>
          <a:p>
            <a:pPr eaLnBrk="1" hangingPunct="1"/>
            <a:r>
              <a:rPr lang="zh-CN" altLang="zh-CN"/>
              <a:t>将探索不确定功能需求的原型构建得易于修改</a:t>
            </a:r>
            <a:endParaRPr lang="en-US" altLang="zh-CN"/>
          </a:p>
          <a:p>
            <a:pPr eaLnBrk="1" hangingPunct="1"/>
            <a:r>
              <a:rPr lang="zh-CN" altLang="zh-CN"/>
              <a:t>让探索可行性的原型收集充分的数据</a:t>
            </a:r>
            <a:endParaRPr lang="en-US" altLang="zh-CN"/>
          </a:p>
          <a:p>
            <a:pPr eaLnBrk="1" hangingPunct="1"/>
            <a:r>
              <a:rPr lang="zh-CN" altLang="zh-CN"/>
              <a:t>控制开发成本</a:t>
            </a:r>
            <a:endParaRPr lang="zh-CN" altLang="en-US"/>
          </a:p>
        </p:txBody>
      </p:sp>
      <p:sp>
        <p:nvSpPr>
          <p:cNvPr id="51204" name="Rectangle 5">
            <a:extLst>
              <a:ext uri="{FF2B5EF4-FFF2-40B4-BE49-F238E27FC236}">
                <a16:creationId xmlns:a16="http://schemas.microsoft.com/office/drawing/2014/main" id="{75FF8B7F-E289-E72D-5F1C-38FD3E4A218C}"/>
              </a:ext>
            </a:extLst>
          </p:cNvPr>
          <p:cNvSpPr>
            <a:spLocks noChangeArrowheads="1"/>
          </p:cNvSpPr>
          <p:nvPr/>
        </p:nvSpPr>
        <p:spPr bwMode="auto">
          <a:xfrm>
            <a:off x="0" y="2579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63DB761-634F-B638-0C0A-7BCDDDB398D0}"/>
              </a:ext>
            </a:extLst>
          </p:cNvPr>
          <p:cNvSpPr>
            <a:spLocks noGrp="1" noChangeArrowheads="1"/>
          </p:cNvSpPr>
          <p:nvPr>
            <p:ph type="title"/>
          </p:nvPr>
        </p:nvSpPr>
        <p:spPr/>
        <p:txBody>
          <a:bodyPr/>
          <a:lstStyle/>
          <a:p>
            <a:pPr eaLnBrk="1" hangingPunct="1"/>
            <a:r>
              <a:rPr lang="en-US" altLang="zh-CN" sz="3800"/>
              <a:t>2.</a:t>
            </a:r>
            <a:r>
              <a:rPr lang="zh-CN" altLang="en-US" sz="3800"/>
              <a:t>原型方法过程</a:t>
            </a:r>
            <a:br>
              <a:rPr lang="zh-CN" altLang="en-US" sz="3800"/>
            </a:br>
            <a:r>
              <a:rPr lang="en-US" altLang="zh-CN" sz="3800">
                <a:latin typeface="Arial" panose="020B0604020202020204" pitchFamily="34" charset="0"/>
              </a:rPr>
              <a:t>——</a:t>
            </a:r>
            <a:r>
              <a:rPr lang="zh-CN" altLang="en-US" sz="3800"/>
              <a:t>原型评估 </a:t>
            </a:r>
          </a:p>
        </p:txBody>
      </p:sp>
      <p:sp>
        <p:nvSpPr>
          <p:cNvPr id="52227" name="Rectangle 3">
            <a:extLst>
              <a:ext uri="{FF2B5EF4-FFF2-40B4-BE49-F238E27FC236}">
                <a16:creationId xmlns:a16="http://schemas.microsoft.com/office/drawing/2014/main" id="{2290CA73-CC51-574C-5A9C-10BDEC09FD0C}"/>
              </a:ext>
            </a:extLst>
          </p:cNvPr>
          <p:cNvSpPr>
            <a:spLocks noGrp="1" noChangeArrowheads="1"/>
          </p:cNvSpPr>
          <p:nvPr>
            <p:ph type="body" idx="1"/>
          </p:nvPr>
        </p:nvSpPr>
        <p:spPr/>
        <p:txBody>
          <a:bodyPr/>
          <a:lstStyle/>
          <a:p>
            <a:pPr eaLnBrk="1" hangingPunct="1"/>
            <a:r>
              <a:rPr lang="zh-CN" altLang="en-US"/>
              <a:t>需要获取的评估者反馈 </a:t>
            </a:r>
          </a:p>
          <a:p>
            <a:pPr lvl="1" eaLnBrk="1" hangingPunct="1"/>
            <a:r>
              <a:rPr lang="zh-CN" altLang="en-US"/>
              <a:t>评估者反应 </a:t>
            </a:r>
          </a:p>
          <a:p>
            <a:pPr lvl="1" eaLnBrk="1" hangingPunct="1"/>
            <a:r>
              <a:rPr lang="zh-CN" altLang="en-US"/>
              <a:t>评估者建议 </a:t>
            </a:r>
          </a:p>
          <a:p>
            <a:pPr lvl="1" eaLnBrk="1" hangingPunct="1"/>
            <a:r>
              <a:rPr lang="zh-CN" altLang="en-US"/>
              <a:t>创新思想 </a:t>
            </a:r>
          </a:p>
          <a:p>
            <a:pPr eaLnBrk="1" hangingPunct="1"/>
            <a:r>
              <a:rPr lang="zh-CN" altLang="en-US"/>
              <a:t>可以创建一些脚本来指导评估者的体验活动 </a:t>
            </a:r>
          </a:p>
          <a:p>
            <a:pPr eaLnBrk="1" hangingPunct="1"/>
            <a:r>
              <a:rPr lang="zh-CN" altLang="en-US"/>
              <a:t>务必要让合适的人从恰当的角度来评估原型 </a:t>
            </a:r>
          </a:p>
          <a:p>
            <a:pPr eaLnBrk="1" hangingPunct="1"/>
            <a:r>
              <a:rPr lang="zh-CN" altLang="en-US"/>
              <a:t>观察评估人员使用原型的过程 </a:t>
            </a:r>
          </a:p>
          <a:p>
            <a:pPr eaLnBrk="1" hangingPunct="1"/>
            <a:r>
              <a:rPr lang="zh-CN" altLang="en-US"/>
              <a:t>创造一个无偏见的环境，让评估人员畅所欲言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4F7F02F-8160-0945-FB77-72C598ABA95A}"/>
              </a:ext>
            </a:extLst>
          </p:cNvPr>
          <p:cNvSpPr>
            <a:spLocks noGrp="1" noChangeArrowheads="1"/>
          </p:cNvSpPr>
          <p:nvPr>
            <p:ph type="title"/>
          </p:nvPr>
        </p:nvSpPr>
        <p:spPr/>
        <p:txBody>
          <a:bodyPr/>
          <a:lstStyle/>
          <a:p>
            <a:pPr eaLnBrk="1" hangingPunct="1"/>
            <a:r>
              <a:rPr lang="en-US" altLang="zh-CN" sz="3800"/>
              <a:t>2.</a:t>
            </a:r>
            <a:r>
              <a:rPr lang="zh-CN" altLang="en-US" sz="3800"/>
              <a:t>原型方法过程</a:t>
            </a:r>
            <a:br>
              <a:rPr lang="zh-CN" altLang="en-US" sz="3800"/>
            </a:br>
            <a:r>
              <a:rPr lang="en-US" altLang="zh-CN" sz="3800">
                <a:latin typeface="Arial" panose="020B0604020202020204" pitchFamily="34" charset="0"/>
              </a:rPr>
              <a:t>——</a:t>
            </a:r>
            <a:r>
              <a:rPr lang="zh-CN" altLang="en-US" sz="3800"/>
              <a:t>原型修正 </a:t>
            </a:r>
          </a:p>
        </p:txBody>
      </p:sp>
      <p:sp>
        <p:nvSpPr>
          <p:cNvPr id="53251" name="Rectangle 3">
            <a:extLst>
              <a:ext uri="{FF2B5EF4-FFF2-40B4-BE49-F238E27FC236}">
                <a16:creationId xmlns:a16="http://schemas.microsoft.com/office/drawing/2014/main" id="{82A77313-3CBC-DBD5-A6ED-6D2A2B0FEF68}"/>
              </a:ext>
            </a:extLst>
          </p:cNvPr>
          <p:cNvSpPr>
            <a:spLocks noGrp="1" noChangeArrowheads="1"/>
          </p:cNvSpPr>
          <p:nvPr>
            <p:ph type="body" idx="1"/>
          </p:nvPr>
        </p:nvSpPr>
        <p:spPr/>
        <p:txBody>
          <a:bodyPr/>
          <a:lstStyle/>
          <a:p>
            <a:pPr eaLnBrk="1" hangingPunct="1"/>
            <a:r>
              <a:rPr lang="zh-CN" altLang="en-US"/>
              <a:t>一方面要依据评估人员的反馈</a:t>
            </a:r>
          </a:p>
          <a:p>
            <a:pPr eaLnBrk="1" hangingPunct="1"/>
            <a:r>
              <a:rPr lang="zh-CN" altLang="en-US"/>
              <a:t>另一方面也要考虑事先的原型调整计划 </a:t>
            </a:r>
            <a:endParaRPr lang="en-US" altLang="zh-CN"/>
          </a:p>
          <a:p>
            <a:pPr eaLnBrk="1" hangingPunct="1"/>
            <a:endParaRPr lang="en-US" altLang="zh-CN"/>
          </a:p>
          <a:p>
            <a:pPr eaLnBrk="1" hangingPunct="1"/>
            <a:r>
              <a:rPr lang="zh-CN" altLang="en-US">
                <a:solidFill>
                  <a:srgbClr val="FF0000"/>
                </a:solidFill>
              </a:rPr>
              <a:t>原型一定要开发的容易修改！</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62C6557-3125-2C71-3D06-7392874D36BC}"/>
              </a:ext>
            </a:extLst>
          </p:cNvPr>
          <p:cNvSpPr>
            <a:spLocks noGrp="1" noChangeArrowheads="1"/>
          </p:cNvSpPr>
          <p:nvPr>
            <p:ph type="title"/>
          </p:nvPr>
        </p:nvSpPr>
        <p:spPr/>
        <p:txBody>
          <a:bodyPr/>
          <a:lstStyle/>
          <a:p>
            <a:pPr eaLnBrk="1" hangingPunct="1"/>
            <a:r>
              <a:rPr lang="zh-CN" altLang="en-US" sz="3800"/>
              <a:t>抛弃式原型与演化式原型 </a:t>
            </a:r>
            <a:r>
              <a:rPr lang="en-US" altLang="zh-CN" sz="3800"/>
              <a:t>– </a:t>
            </a:r>
            <a:r>
              <a:rPr lang="zh-CN" altLang="en-US" sz="3800"/>
              <a:t>使用要点</a:t>
            </a:r>
          </a:p>
        </p:txBody>
      </p:sp>
      <p:sp>
        <p:nvSpPr>
          <p:cNvPr id="54275" name="Rectangle 3">
            <a:extLst>
              <a:ext uri="{FF2B5EF4-FFF2-40B4-BE49-F238E27FC236}">
                <a16:creationId xmlns:a16="http://schemas.microsoft.com/office/drawing/2014/main" id="{30968494-2619-9FD6-986F-B2BF53D0D13E}"/>
              </a:ext>
            </a:extLst>
          </p:cNvPr>
          <p:cNvSpPr>
            <a:spLocks noGrp="1" noChangeArrowheads="1"/>
          </p:cNvSpPr>
          <p:nvPr>
            <p:ph type="body" idx="1"/>
          </p:nvPr>
        </p:nvSpPr>
        <p:spPr/>
        <p:txBody>
          <a:bodyPr/>
          <a:lstStyle/>
          <a:p>
            <a:pPr eaLnBrk="1" hangingPunct="1">
              <a:lnSpc>
                <a:spcPct val="90000"/>
              </a:lnSpc>
            </a:pPr>
            <a:r>
              <a:rPr lang="zh-CN" altLang="en-US" sz="2600"/>
              <a:t>探索式和实验式方法产生的原型产品又被称为抛弃式原型 </a:t>
            </a:r>
          </a:p>
          <a:p>
            <a:pPr lvl="1" eaLnBrk="1" hangingPunct="1">
              <a:lnSpc>
                <a:spcPct val="90000"/>
              </a:lnSpc>
            </a:pPr>
            <a:r>
              <a:rPr lang="zh-CN" altLang="en-US" sz="2200"/>
              <a:t>花费最小的代价，争取最快的速度 </a:t>
            </a:r>
          </a:p>
          <a:p>
            <a:pPr lvl="1" eaLnBrk="1" hangingPunct="1">
              <a:lnSpc>
                <a:spcPct val="90000"/>
              </a:lnSpc>
            </a:pPr>
            <a:r>
              <a:rPr lang="zh-CN" altLang="en-US" sz="2200"/>
              <a:t>可能会使用简易的开发工具和不成熟的构造技术 </a:t>
            </a:r>
          </a:p>
          <a:p>
            <a:pPr lvl="1" eaLnBrk="1" hangingPunct="1">
              <a:lnSpc>
                <a:spcPct val="90000"/>
              </a:lnSpc>
            </a:pPr>
            <a:r>
              <a:rPr lang="zh-CN" altLang="en-US" sz="2200"/>
              <a:t>可能会忽略或简化处理原型目的不相关的功能特征 </a:t>
            </a:r>
          </a:p>
          <a:p>
            <a:pPr lvl="1" eaLnBrk="1" hangingPunct="1">
              <a:lnSpc>
                <a:spcPct val="90000"/>
              </a:lnSpc>
            </a:pPr>
            <a:r>
              <a:rPr lang="zh-CN" altLang="en-US" sz="2200"/>
              <a:t>要坚决的抛弃</a:t>
            </a:r>
          </a:p>
          <a:p>
            <a:pPr eaLnBrk="1" hangingPunct="1">
              <a:lnSpc>
                <a:spcPct val="90000"/>
              </a:lnSpc>
            </a:pPr>
            <a:r>
              <a:rPr lang="zh-CN" altLang="en-US" sz="2600"/>
              <a:t>演化式原型方法产生的原型产品被称为演化式原型（</a:t>
            </a:r>
            <a:r>
              <a:rPr lang="en-US" altLang="zh-CN" sz="2600"/>
              <a:t>evolutionary prototype</a:t>
            </a:r>
            <a:r>
              <a:rPr lang="zh-CN" altLang="en-US" sz="2600"/>
              <a:t>） </a:t>
            </a:r>
          </a:p>
          <a:p>
            <a:pPr lvl="1" eaLnBrk="1" hangingPunct="1">
              <a:lnSpc>
                <a:spcPct val="90000"/>
              </a:lnSpc>
            </a:pPr>
            <a:r>
              <a:rPr lang="zh-CN" altLang="en-US" sz="2200"/>
              <a:t>质量要从一开始就能达到最终系统的要求 </a:t>
            </a:r>
          </a:p>
          <a:p>
            <a:pPr lvl="1" eaLnBrk="1" hangingPunct="1">
              <a:lnSpc>
                <a:spcPct val="90000"/>
              </a:lnSpc>
            </a:pPr>
            <a:r>
              <a:rPr lang="zh-CN" altLang="en-US" sz="2200"/>
              <a:t>要易于进行扩展和频繁改进，因此开发者必须重视演化式原型的设计 </a:t>
            </a:r>
          </a:p>
          <a:p>
            <a:pPr lvl="1" eaLnBrk="1" hangingPunct="1">
              <a:lnSpc>
                <a:spcPct val="90000"/>
              </a:lnSpc>
            </a:pPr>
            <a:r>
              <a:rPr lang="zh-CN" altLang="en-US" sz="2200"/>
              <a:t>仅应该被用于处理清晰的需求、规格说明和技术方案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C40D4333-669E-02CA-E90E-B3C934A33077}"/>
              </a:ext>
            </a:extLst>
          </p:cNvPr>
          <p:cNvSpPr>
            <a:spLocks noGrp="1" noChangeArrowheads="1"/>
          </p:cNvSpPr>
          <p:nvPr>
            <p:ph type="title"/>
          </p:nvPr>
        </p:nvSpPr>
        <p:spPr/>
        <p:txBody>
          <a:bodyPr/>
          <a:lstStyle/>
          <a:p>
            <a:r>
              <a:rPr lang="en-US" altLang="zh-CN"/>
              <a:t>3.2 </a:t>
            </a:r>
            <a:r>
              <a:rPr lang="zh-CN" altLang="en-US"/>
              <a:t>控制原型开发成本</a:t>
            </a:r>
          </a:p>
        </p:txBody>
      </p:sp>
      <p:sp>
        <p:nvSpPr>
          <p:cNvPr id="55299" name="内容占位符 2">
            <a:extLst>
              <a:ext uri="{FF2B5EF4-FFF2-40B4-BE49-F238E27FC236}">
                <a16:creationId xmlns:a16="http://schemas.microsoft.com/office/drawing/2014/main" id="{3C53573E-AEFD-97A1-6C63-08C2B2DD214F}"/>
              </a:ext>
            </a:extLst>
          </p:cNvPr>
          <p:cNvSpPr>
            <a:spLocks noGrp="1" noChangeArrowheads="1"/>
          </p:cNvSpPr>
          <p:nvPr>
            <p:ph idx="1"/>
          </p:nvPr>
        </p:nvSpPr>
        <p:spPr>
          <a:xfrm>
            <a:off x="457200" y="1371600"/>
            <a:ext cx="8229600" cy="4530725"/>
          </a:xfrm>
        </p:spPr>
        <p:txBody>
          <a:bodyPr/>
          <a:lstStyle/>
          <a:p>
            <a:r>
              <a:rPr lang="zh-CN" altLang="en-US" sz="2800"/>
              <a:t>因为基于不确定的需求基础，所以抛弃式原型难免反复修改，导致代码质量较低，应该坚决抛弃</a:t>
            </a:r>
            <a:endParaRPr lang="en-US" altLang="zh-CN" sz="2800"/>
          </a:p>
          <a:p>
            <a:r>
              <a:rPr lang="zh-CN" altLang="zh-CN" sz="2800"/>
              <a:t>抛弃式原型的贡献不在于它的代码，而是它所包含的内容，它说明了正确的需求和正确的技术方案，如果认识不到这一点，他们就只能得到低质量的代码，而丢失真正宝贵的内容</a:t>
            </a:r>
            <a:endParaRPr lang="en-US" altLang="zh-CN" sz="2800"/>
          </a:p>
          <a:p>
            <a:r>
              <a:rPr lang="zh-CN" altLang="en-US" sz="2800"/>
              <a:t>控制抛弃式原型的成本</a:t>
            </a:r>
            <a:endParaRPr lang="en-US" altLang="zh-CN" sz="2800"/>
          </a:p>
          <a:p>
            <a:pPr lvl="1"/>
            <a:r>
              <a:rPr lang="zh-CN" altLang="zh-CN" sz="2400"/>
              <a:t>“不要过于详细地构建抛弃式原型，只要它能够满足原型制作的目标就足够了。要抵制住诱惑，也要顶住用户的压力，不要向抛弃式原型添加更多的功能。”</a:t>
            </a:r>
            <a:r>
              <a:rPr lang="en-US" altLang="zh-CN" sz="2400"/>
              <a:t>[Wiegers2003]</a:t>
            </a:r>
            <a:endParaRPr lang="zh-CN" altLang="zh-CN" sz="24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14B93EE-440F-9C4D-8276-A45AD361957E}"/>
              </a:ext>
            </a:extLst>
          </p:cNvPr>
          <p:cNvSpPr>
            <a:spLocks noGrp="1" noChangeArrowheads="1"/>
          </p:cNvSpPr>
          <p:nvPr>
            <p:ph type="title"/>
          </p:nvPr>
        </p:nvSpPr>
        <p:spPr/>
        <p:txBody>
          <a:bodyPr/>
          <a:lstStyle/>
          <a:p>
            <a:pPr eaLnBrk="1" hangingPunct="1"/>
            <a:r>
              <a:rPr lang="en-US" altLang="zh-CN" sz="4000"/>
              <a:t>3.2 </a:t>
            </a:r>
            <a:r>
              <a:rPr lang="zh-CN" altLang="en-US" sz="4000"/>
              <a:t>控制原型开发成本</a:t>
            </a:r>
            <a:br>
              <a:rPr lang="zh-CN" altLang="en-US" sz="3800"/>
            </a:br>
            <a:r>
              <a:rPr lang="en-US" altLang="zh-CN" sz="3800">
                <a:latin typeface="Arial" panose="020B0604020202020204" pitchFamily="34" charset="0"/>
              </a:rPr>
              <a:t>——</a:t>
            </a:r>
            <a:r>
              <a:rPr lang="zh-CN" altLang="en-US" sz="3800">
                <a:latin typeface="Arial" panose="020B0604020202020204" pitchFamily="34" charset="0"/>
              </a:rPr>
              <a:t>控制水平原型的开发成本</a:t>
            </a:r>
            <a:endParaRPr lang="zh-CN" altLang="en-US" sz="3800"/>
          </a:p>
        </p:txBody>
      </p:sp>
      <p:sp>
        <p:nvSpPr>
          <p:cNvPr id="56323" name="Rectangle 3">
            <a:extLst>
              <a:ext uri="{FF2B5EF4-FFF2-40B4-BE49-F238E27FC236}">
                <a16:creationId xmlns:a16="http://schemas.microsoft.com/office/drawing/2014/main" id="{5A8BBB08-74D9-83BD-E305-29B37914DC89}"/>
              </a:ext>
            </a:extLst>
          </p:cNvPr>
          <p:cNvSpPr>
            <a:spLocks noGrp="1" noChangeArrowheads="1"/>
          </p:cNvSpPr>
          <p:nvPr>
            <p:ph type="body" idx="1"/>
          </p:nvPr>
        </p:nvSpPr>
        <p:spPr/>
        <p:txBody>
          <a:bodyPr/>
          <a:lstStyle/>
          <a:p>
            <a:pPr eaLnBrk="1" hangingPunct="1">
              <a:lnSpc>
                <a:spcPct val="90000"/>
              </a:lnSpc>
            </a:pPr>
            <a:r>
              <a:rPr lang="zh-CN" altLang="en-US"/>
              <a:t>水平原型方法（</a:t>
            </a:r>
            <a:r>
              <a:rPr lang="en-US" altLang="zh-CN"/>
              <a:t>horizontal prototyping</a:t>
            </a:r>
            <a:r>
              <a:rPr lang="zh-CN" altLang="en-US"/>
              <a:t>）</a:t>
            </a:r>
          </a:p>
          <a:p>
            <a:pPr lvl="1" eaLnBrk="1" hangingPunct="1">
              <a:lnSpc>
                <a:spcPct val="90000"/>
              </a:lnSpc>
            </a:pPr>
            <a:r>
              <a:rPr lang="zh-CN" altLang="en-US"/>
              <a:t>它仅仅实现选定功能所有层次中的某些特定层次 </a:t>
            </a:r>
          </a:p>
          <a:p>
            <a:pPr lvl="1" eaLnBrk="1" hangingPunct="1">
              <a:lnSpc>
                <a:spcPct val="90000"/>
              </a:lnSpc>
            </a:pPr>
            <a:r>
              <a:rPr lang="zh-CN" altLang="en-US"/>
              <a:t>建立的原型产品称为水平原型（</a:t>
            </a:r>
            <a:r>
              <a:rPr lang="en-US" altLang="zh-CN"/>
              <a:t>horizontal prototype</a:t>
            </a:r>
            <a:r>
              <a:rPr lang="zh-CN" altLang="en-US"/>
              <a:t>） </a:t>
            </a:r>
          </a:p>
          <a:p>
            <a:pPr lvl="1" eaLnBrk="1" hangingPunct="1">
              <a:lnSpc>
                <a:spcPct val="90000"/>
              </a:lnSpc>
            </a:pPr>
            <a:r>
              <a:rPr lang="zh-CN" altLang="en-US"/>
              <a:t>要把注意力集中在概括性需求和工作流问题上 </a:t>
            </a:r>
          </a:p>
          <a:p>
            <a:pPr eaLnBrk="1" hangingPunct="1">
              <a:lnSpc>
                <a:spcPct val="90000"/>
              </a:lnSpc>
            </a:pPr>
            <a:r>
              <a:rPr lang="zh-CN" altLang="en-US"/>
              <a:t>垂直原型方法（</a:t>
            </a:r>
            <a:r>
              <a:rPr lang="en-US" altLang="zh-CN"/>
              <a:t>vertical prototyping</a:t>
            </a:r>
            <a:r>
              <a:rPr lang="zh-CN" altLang="en-US"/>
              <a:t>）</a:t>
            </a:r>
          </a:p>
          <a:p>
            <a:pPr lvl="1" eaLnBrk="1" hangingPunct="1">
              <a:lnSpc>
                <a:spcPct val="90000"/>
              </a:lnSpc>
            </a:pPr>
            <a:r>
              <a:rPr lang="zh-CN" altLang="en-US"/>
              <a:t>它会触及到选定功能实现的所有层次</a:t>
            </a:r>
          </a:p>
          <a:p>
            <a:pPr lvl="1" eaLnBrk="1" hangingPunct="1">
              <a:lnSpc>
                <a:spcPct val="90000"/>
              </a:lnSpc>
            </a:pPr>
            <a:r>
              <a:rPr lang="zh-CN" altLang="en-US"/>
              <a:t>建立的原型产品称为垂直原型（</a:t>
            </a:r>
            <a:r>
              <a:rPr lang="en-US" altLang="zh-CN"/>
              <a:t>vertical prototype</a:t>
            </a:r>
            <a:r>
              <a:rPr lang="zh-CN" altLang="en-US"/>
              <a:t>） </a:t>
            </a:r>
          </a:p>
          <a:p>
            <a:pPr lvl="1" eaLnBrk="1" hangingPunct="1">
              <a:lnSpc>
                <a:spcPct val="90000"/>
              </a:lnSpc>
            </a:pPr>
            <a:r>
              <a:rPr lang="zh-CN" altLang="en-US"/>
              <a:t>要保证真实实现它的各种功能 </a:t>
            </a:r>
            <a:endParaRPr lang="en-US" altLang="zh-CN"/>
          </a:p>
          <a:p>
            <a:pPr eaLnBrk="1" hangingPunct="1">
              <a:lnSpc>
                <a:spcPct val="90000"/>
              </a:lnSpc>
            </a:pPr>
            <a:r>
              <a:rPr lang="zh-CN" altLang="zh-CN"/>
              <a:t>用尽可能低的成本开发水平原型</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497B59FA-40D3-D174-C11B-8F99E326FC40}"/>
              </a:ext>
            </a:extLst>
          </p:cNvPr>
          <p:cNvSpPr>
            <a:spLocks noGrp="1" noChangeArrowheads="1"/>
          </p:cNvSpPr>
          <p:nvPr>
            <p:ph type="title"/>
          </p:nvPr>
        </p:nvSpPr>
        <p:spPr>
          <a:xfrm>
            <a:off x="396875" y="288925"/>
            <a:ext cx="8747125" cy="625475"/>
          </a:xfrm>
        </p:spPr>
        <p:txBody>
          <a:bodyPr/>
          <a:lstStyle/>
          <a:p>
            <a:r>
              <a:rPr lang="zh-CN" altLang="en-US" sz="2800"/>
              <a:t>抛弃式原型：“鲲鹏起兮</a:t>
            </a:r>
            <a:r>
              <a:rPr lang="en-US" altLang="zh-CN" sz="2800"/>
              <a:t>―</a:t>
            </a:r>
            <a:r>
              <a:rPr lang="zh-CN" altLang="en-US" sz="2800"/>
              <a:t>大型运输机运</a:t>
            </a:r>
            <a:r>
              <a:rPr lang="en-US" altLang="zh-CN" sz="2800"/>
              <a:t>20</a:t>
            </a:r>
            <a:r>
              <a:rPr lang="zh-CN" altLang="en-US" sz="2800"/>
              <a:t>研制纪实”</a:t>
            </a:r>
          </a:p>
        </p:txBody>
      </p:sp>
      <p:sp>
        <p:nvSpPr>
          <p:cNvPr id="57347" name="内容占位符 2">
            <a:extLst>
              <a:ext uri="{FF2B5EF4-FFF2-40B4-BE49-F238E27FC236}">
                <a16:creationId xmlns:a16="http://schemas.microsoft.com/office/drawing/2014/main" id="{BC5A4675-C2A4-20DC-771F-33BB81C4B83D}"/>
              </a:ext>
            </a:extLst>
          </p:cNvPr>
          <p:cNvSpPr>
            <a:spLocks noGrp="1" noChangeArrowheads="1"/>
          </p:cNvSpPr>
          <p:nvPr>
            <p:ph idx="1"/>
          </p:nvPr>
        </p:nvSpPr>
        <p:spPr>
          <a:xfrm>
            <a:off x="15875" y="777875"/>
            <a:ext cx="8899525" cy="3565525"/>
          </a:xfrm>
        </p:spPr>
        <p:txBody>
          <a:bodyPr/>
          <a:lstStyle/>
          <a:p>
            <a:pPr latinLnBrk="1"/>
            <a:r>
              <a:rPr lang="zh-CN" altLang="en-US" sz="1800"/>
              <a:t>一天，唐长红去结构所，进门前看到设计员小李站在那里望着大楼发呆，嘴里还念念有词，关切地问：“小李，哪儿不舒服？”小李笑了笑：“</a:t>
            </a:r>
            <a:r>
              <a:rPr lang="zh-CN" altLang="en-US" sz="1800">
                <a:solidFill>
                  <a:srgbClr val="FF0000"/>
                </a:solidFill>
              </a:rPr>
              <a:t>我负责的那条长桁，尽管设定了尺寸，但在电脑上怎么也体会不出它有多大，我出来找找感觉</a:t>
            </a:r>
            <a:r>
              <a:rPr lang="zh-CN" altLang="en-US" sz="1800"/>
              <a:t>。”唐长红心里“咯噔”了一下：</a:t>
            </a:r>
            <a:r>
              <a:rPr lang="zh-CN" altLang="en-US" sz="1800">
                <a:solidFill>
                  <a:srgbClr val="FF0000"/>
                </a:solidFill>
              </a:rPr>
              <a:t>缺乏感性认识，设计师开始怀疑自己</a:t>
            </a:r>
            <a:r>
              <a:rPr lang="zh-CN" altLang="en-US" sz="1800"/>
              <a:t>了，缺乏自信绝对不是什么好现象。</a:t>
            </a:r>
            <a:endParaRPr lang="en-US" altLang="zh-CN" sz="1800"/>
          </a:p>
          <a:p>
            <a:pPr latinLnBrk="1"/>
            <a:r>
              <a:rPr lang="zh-CN" altLang="en-US" sz="1800"/>
              <a:t>所谓</a:t>
            </a:r>
            <a:r>
              <a:rPr lang="zh-CN" altLang="en-US" sz="1800">
                <a:solidFill>
                  <a:srgbClr val="FF0000"/>
                </a:solidFill>
              </a:rPr>
              <a:t>物理样机</a:t>
            </a:r>
            <a:r>
              <a:rPr lang="zh-CN" altLang="en-US" sz="1800"/>
              <a:t>，是</a:t>
            </a:r>
            <a:r>
              <a:rPr lang="zh-CN" altLang="en-US" sz="1800">
                <a:solidFill>
                  <a:srgbClr val="FF0000"/>
                </a:solidFill>
              </a:rPr>
              <a:t>根据设计方案</a:t>
            </a:r>
            <a:r>
              <a:rPr lang="zh-CN" altLang="en-US" sz="1800"/>
              <a:t>制作出一个</a:t>
            </a:r>
            <a:r>
              <a:rPr lang="zh-CN" altLang="en-US" sz="1800">
                <a:solidFill>
                  <a:srgbClr val="FF0000"/>
                </a:solidFill>
              </a:rPr>
              <a:t>与真实飞机完全相同的大模型</a:t>
            </a:r>
            <a:r>
              <a:rPr lang="zh-CN" altLang="en-US" sz="1800"/>
              <a:t>，让人</a:t>
            </a:r>
            <a:r>
              <a:rPr lang="zh-CN" altLang="en-US" sz="1800">
                <a:solidFill>
                  <a:srgbClr val="FF0000"/>
                </a:solidFill>
              </a:rPr>
              <a:t>直观了解未来飞机的样子</a:t>
            </a:r>
            <a:r>
              <a:rPr lang="zh-CN" altLang="en-US" sz="1800"/>
              <a:t>。在数字化技术没有广泛应用之前，物理样机是飞机研制中的一个重要环节，在设计方案通过评审后，先搞一个物理样机，然后再转入工程研制阶段。</a:t>
            </a:r>
            <a:endParaRPr lang="en-US" altLang="zh-CN" sz="1800"/>
          </a:p>
          <a:p>
            <a:pPr latinLnBrk="1"/>
            <a:r>
              <a:rPr lang="zh-CN" altLang="en-US" sz="1800"/>
              <a:t>使用数字化手段</a:t>
            </a:r>
            <a:r>
              <a:rPr lang="zh-CN" altLang="en-US" sz="1800">
                <a:solidFill>
                  <a:srgbClr val="FF0000"/>
                </a:solidFill>
              </a:rPr>
              <a:t>在计算机上建立一个与物理样机功能相当的数字化模型</a:t>
            </a:r>
            <a:r>
              <a:rPr lang="zh-CN" altLang="en-US" sz="1800"/>
              <a:t>，这个模型</a:t>
            </a:r>
            <a:r>
              <a:rPr lang="zh-CN" altLang="en-US" sz="1800">
                <a:solidFill>
                  <a:srgbClr val="FF0000"/>
                </a:solidFill>
              </a:rPr>
              <a:t>具有和真飞机一样的真实度</a:t>
            </a:r>
            <a:r>
              <a:rPr lang="zh-CN" altLang="en-US" sz="1800"/>
              <a:t>。我国首架</a:t>
            </a:r>
            <a:r>
              <a:rPr lang="zh-CN" altLang="en-US" sz="1800">
                <a:solidFill>
                  <a:srgbClr val="FF0000"/>
                </a:solidFill>
              </a:rPr>
              <a:t>虚拟样机</a:t>
            </a:r>
            <a:r>
              <a:rPr lang="zh-CN" altLang="en-US" sz="1800"/>
              <a:t>就是由一飞院建立的耿汝光通过深入调查，</a:t>
            </a:r>
            <a:r>
              <a:rPr lang="zh-CN" altLang="en-US" sz="1800">
                <a:solidFill>
                  <a:srgbClr val="FF0000"/>
                </a:solidFill>
              </a:rPr>
              <a:t>觉得搞物理样机实有必要，貌似耽误了一些时间，但可以大大降低风险</a:t>
            </a:r>
          </a:p>
        </p:txBody>
      </p:sp>
      <p:pic>
        <p:nvPicPr>
          <p:cNvPr id="57348" name="图片 5">
            <a:extLst>
              <a:ext uri="{FF2B5EF4-FFF2-40B4-BE49-F238E27FC236}">
                <a16:creationId xmlns:a16="http://schemas.microsoft.com/office/drawing/2014/main" id="{EB93666B-95E7-F03A-8748-F76D6C58F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343400"/>
            <a:ext cx="56038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4">
            <a:extLst>
              <a:ext uri="{FF2B5EF4-FFF2-40B4-BE49-F238E27FC236}">
                <a16:creationId xmlns:a16="http://schemas.microsoft.com/office/drawing/2014/main" id="{18859F3A-6215-85EF-337D-BCA00BC1E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138" y="4419600"/>
            <a:ext cx="4217987"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78EF556B-64A9-03D2-E51B-1DB8BCD5857B}"/>
              </a:ext>
            </a:extLst>
          </p:cNvPr>
          <p:cNvSpPr>
            <a:spLocks noGrp="1" noChangeArrowheads="1"/>
          </p:cNvSpPr>
          <p:nvPr>
            <p:ph type="title"/>
          </p:nvPr>
        </p:nvSpPr>
        <p:spPr/>
        <p:txBody>
          <a:bodyPr/>
          <a:lstStyle/>
          <a:p>
            <a:pPr eaLnBrk="1" hangingPunct="1"/>
            <a:r>
              <a:rPr lang="en-US" altLang="zh-CN" sz="3600"/>
              <a:t>3.2 </a:t>
            </a:r>
            <a:r>
              <a:rPr lang="zh-CN" altLang="en-US" sz="3600"/>
              <a:t>控制原型开发成本</a:t>
            </a:r>
            <a:br>
              <a:rPr lang="zh-CN" altLang="en-US" sz="3600"/>
            </a:br>
            <a:r>
              <a:rPr lang="en-US" altLang="zh-CN" sz="3600">
                <a:latin typeface="Arial" panose="020B0604020202020204" pitchFamily="34" charset="0"/>
              </a:rPr>
              <a:t>——</a:t>
            </a:r>
            <a:r>
              <a:rPr lang="zh-CN" altLang="en-US" sz="3600">
                <a:latin typeface="Arial" panose="020B0604020202020204" pitchFamily="34" charset="0"/>
              </a:rPr>
              <a:t>用尽量简单的</a:t>
            </a:r>
            <a:r>
              <a:rPr lang="zh-CN" altLang="en-US" sz="3800"/>
              <a:t>介质降低成本</a:t>
            </a:r>
          </a:p>
        </p:txBody>
      </p:sp>
      <p:sp>
        <p:nvSpPr>
          <p:cNvPr id="58371" name="Rectangle 5">
            <a:extLst>
              <a:ext uri="{FF2B5EF4-FFF2-40B4-BE49-F238E27FC236}">
                <a16:creationId xmlns:a16="http://schemas.microsoft.com/office/drawing/2014/main" id="{815AC6C6-9781-EDFE-3709-E75E2A5F5C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58372" name="Object 4">
            <a:extLst>
              <a:ext uri="{FF2B5EF4-FFF2-40B4-BE49-F238E27FC236}">
                <a16:creationId xmlns:a16="http://schemas.microsoft.com/office/drawing/2014/main" id="{AFC619D4-0FDA-E76C-97EA-E620EBD36127}"/>
              </a:ext>
            </a:extLst>
          </p:cNvPr>
          <p:cNvGraphicFramePr>
            <a:graphicFrameLocks noChangeAspect="1"/>
          </p:cNvGraphicFramePr>
          <p:nvPr/>
        </p:nvGraphicFramePr>
        <p:xfrm>
          <a:off x="838200" y="1905000"/>
          <a:ext cx="7391400" cy="3551238"/>
        </p:xfrm>
        <a:graphic>
          <a:graphicData uri="http://schemas.openxmlformats.org/presentationml/2006/ole">
            <mc:AlternateContent xmlns:mc="http://schemas.openxmlformats.org/markup-compatibility/2006">
              <mc:Choice xmlns:v="urn:schemas-microsoft-com:vml" Requires="v">
                <p:oleObj name="Visio" r:id="rId2" imgW="5183981" imgH="2483644" progId="Visio.Drawing.11">
                  <p:embed/>
                </p:oleObj>
              </mc:Choice>
              <mc:Fallback>
                <p:oleObj name="Visio" r:id="rId2" imgW="5183981" imgH="2483644" progId="Visio.Drawing.11">
                  <p:embed/>
                  <p:pic>
                    <p:nvPicPr>
                      <p:cNvPr id="58372" name="Object 4">
                        <a:extLst>
                          <a:ext uri="{FF2B5EF4-FFF2-40B4-BE49-F238E27FC236}">
                            <a16:creationId xmlns:a16="http://schemas.microsoft.com/office/drawing/2014/main" id="{AFC619D4-0FDA-E76C-97EA-E620EBD36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7391400"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F11EFDD9-7693-F0BB-52B4-0252E446A54B}"/>
              </a:ext>
            </a:extLst>
          </p:cNvPr>
          <p:cNvSpPr/>
          <p:nvPr/>
        </p:nvSpPr>
        <p:spPr>
          <a:xfrm>
            <a:off x="762000" y="53340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i="1" dirty="0"/>
              <a:t>虚拟样机</a:t>
            </a:r>
          </a:p>
        </p:txBody>
      </p:sp>
      <p:sp>
        <p:nvSpPr>
          <p:cNvPr id="6" name="矩形 5">
            <a:extLst>
              <a:ext uri="{FF2B5EF4-FFF2-40B4-BE49-F238E27FC236}">
                <a16:creationId xmlns:a16="http://schemas.microsoft.com/office/drawing/2014/main" id="{887EF41F-30DB-C6FF-3831-8A290BF08C86}"/>
              </a:ext>
            </a:extLst>
          </p:cNvPr>
          <p:cNvSpPr/>
          <p:nvPr/>
        </p:nvSpPr>
        <p:spPr>
          <a:xfrm>
            <a:off x="3848100" y="5324475"/>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i="1" dirty="0"/>
              <a:t>物理样机</a:t>
            </a:r>
          </a:p>
        </p:txBody>
      </p:sp>
      <p:sp>
        <p:nvSpPr>
          <p:cNvPr id="7" name="矩形 6">
            <a:extLst>
              <a:ext uri="{FF2B5EF4-FFF2-40B4-BE49-F238E27FC236}">
                <a16:creationId xmlns:a16="http://schemas.microsoft.com/office/drawing/2014/main" id="{A9AAD777-A143-844F-DCA2-089D491F9655}"/>
              </a:ext>
            </a:extLst>
          </p:cNvPr>
          <p:cNvSpPr/>
          <p:nvPr/>
        </p:nvSpPr>
        <p:spPr>
          <a:xfrm>
            <a:off x="6858000" y="5324475"/>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i="1" dirty="0"/>
              <a:t>原型机</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E8B777D-32A5-3FD2-066C-542BC912BD98}"/>
              </a:ext>
            </a:extLst>
          </p:cNvPr>
          <p:cNvSpPr>
            <a:spLocks noGrp="1" noChangeArrowheads="1"/>
          </p:cNvSpPr>
          <p:nvPr>
            <p:ph type="title"/>
          </p:nvPr>
        </p:nvSpPr>
        <p:spPr/>
        <p:txBody>
          <a:bodyPr/>
          <a:lstStyle/>
          <a:p>
            <a:endParaRPr lang="zh-CN" altLang="en-US"/>
          </a:p>
        </p:txBody>
      </p:sp>
      <p:sp>
        <p:nvSpPr>
          <p:cNvPr id="59395" name="内容占位符 2">
            <a:extLst>
              <a:ext uri="{FF2B5EF4-FFF2-40B4-BE49-F238E27FC236}">
                <a16:creationId xmlns:a16="http://schemas.microsoft.com/office/drawing/2014/main" id="{10BFFE2B-FE7F-44C9-9175-3A82BD08635D}"/>
              </a:ext>
            </a:extLst>
          </p:cNvPr>
          <p:cNvSpPr>
            <a:spLocks noGrp="1" noChangeArrowheads="1"/>
          </p:cNvSpPr>
          <p:nvPr>
            <p:ph idx="1"/>
          </p:nvPr>
        </p:nvSpPr>
        <p:spPr/>
        <p:txBody>
          <a:bodyPr/>
          <a:lstStyle/>
          <a:p>
            <a:endParaRPr lang="zh-CN" altLang="en-US"/>
          </a:p>
        </p:txBody>
      </p:sp>
      <p:pic>
        <p:nvPicPr>
          <p:cNvPr id="59396" name="Picture 2">
            <a:extLst>
              <a:ext uri="{FF2B5EF4-FFF2-40B4-BE49-F238E27FC236}">
                <a16:creationId xmlns:a16="http://schemas.microsoft.com/office/drawing/2014/main" id="{BDB68549-6204-D199-46EC-390E20282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97731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
            <a:extLst>
              <a:ext uri="{FF2B5EF4-FFF2-40B4-BE49-F238E27FC236}">
                <a16:creationId xmlns:a16="http://schemas.microsoft.com/office/drawing/2014/main" id="{CA1D3D44-6218-6C56-9D1A-F7CF2052C305}"/>
              </a:ext>
            </a:extLst>
          </p:cNvPr>
          <p:cNvSpPr>
            <a:spLocks noGrp="1" noChangeArrowheads="1"/>
          </p:cNvSpPr>
          <p:nvPr>
            <p:ph type="title"/>
          </p:nvPr>
        </p:nvSpPr>
        <p:spPr/>
        <p:txBody>
          <a:bodyPr/>
          <a:lstStyle/>
          <a:p>
            <a:endParaRPr lang="zh-CN" altLang="en-US"/>
          </a:p>
        </p:txBody>
      </p:sp>
      <p:graphicFrame>
        <p:nvGraphicFramePr>
          <p:cNvPr id="8" name="内容占位符 7">
            <a:extLst>
              <a:ext uri="{FF2B5EF4-FFF2-40B4-BE49-F238E27FC236}">
                <a16:creationId xmlns:a16="http://schemas.microsoft.com/office/drawing/2014/main" id="{48301221-4D18-38FE-F455-84AA82112F75}"/>
              </a:ext>
            </a:extLst>
          </p:cNvPr>
          <p:cNvGraphicFramePr>
            <a:graphicFrameLocks noGrp="1"/>
          </p:cNvGraphicFramePr>
          <p:nvPr>
            <p:ph idx="1"/>
          </p:nvPr>
        </p:nvGraphicFramePr>
        <p:xfrm>
          <a:off x="304800" y="990600"/>
          <a:ext cx="8229600" cy="4937760"/>
        </p:xfrm>
        <a:graphic>
          <a:graphicData uri="http://schemas.openxmlformats.org/drawingml/2006/table">
            <a:tbl>
              <a:tblPr/>
              <a:tblGrid>
                <a:gridCol w="660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6400800">
                  <a:extLst>
                    <a:ext uri="{9D8B030D-6E8A-4147-A177-3AD203B41FA5}">
                      <a16:colId xmlns:a16="http://schemas.microsoft.com/office/drawing/2014/main" val="20002"/>
                    </a:ext>
                  </a:extLst>
                </a:gridCol>
              </a:tblGrid>
              <a:tr h="274285">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bg1"/>
                          </a:solidFill>
                          <a:effectLst/>
                          <a:latin typeface="Arial" pitchFamily="34" charset="0"/>
                          <a:ea typeface="宋体" pitchFamily="2" charset="-122"/>
                        </a:rPr>
                        <a:t>要素</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00"/>
                    </a:solidFill>
                  </a:tcPr>
                </a:tc>
                <a:tc h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bg1"/>
                          </a:solidFill>
                          <a:effectLst/>
                          <a:latin typeface="Arial" pitchFamily="34" charset="0"/>
                          <a:ea typeface="宋体" pitchFamily="2" charset="-122"/>
                        </a:rPr>
                        <a:t>内容</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274285">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ID</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P2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569">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解决方案</a:t>
                      </a:r>
                      <a:r>
                        <a:rPr kumimoji="0" lang="en-US" altLang="zh-CN" sz="1800" b="1" i="0" u="none" strike="noStrike" cap="none" normalizeH="0" baseline="0">
                          <a:ln>
                            <a:noFill/>
                          </a:ln>
                          <a:solidFill>
                            <a:schemeClr val="tx1"/>
                          </a:solidFill>
                          <a:effectLst/>
                          <a:latin typeface="Arial" pitchFamily="34" charset="0"/>
                          <a:ea typeface="宋体" pitchFamily="2" charset="-122"/>
                        </a:rPr>
                        <a:t>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方案描述</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准确的库存管理，记录入库和出库，提供实时的库存分析数据，可以及时地发现可能的积压、缺货、报废现象。</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业务优势</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及时发现积压、缺货与报废，可以尽早处置。</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代价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对积压、缺货的预测可能不准确，会因此而产生代价。</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85">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解决方案</a:t>
                      </a:r>
                      <a:r>
                        <a:rPr kumimoji="0" lang="en-US" altLang="zh-CN" sz="1800" b="1" i="0" u="none" strike="noStrike" cap="none" normalizeH="0" baseline="0">
                          <a:ln>
                            <a:noFill/>
                          </a:ln>
                          <a:solidFill>
                            <a:schemeClr val="tx1"/>
                          </a:solidFill>
                          <a:effectLst/>
                          <a:latin typeface="Arial" pitchFamily="34" charset="0"/>
                          <a:ea typeface="宋体" pitchFamily="2" charset="-122"/>
                        </a:rPr>
                        <a:t>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方案描述</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制定促销策略，处置可能的积压和报废商品。</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业务优势</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通过促销，可以减少积压和报废商品带来的损失。</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代价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促销本身会产生代价。</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48569">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解决方案</a:t>
                      </a:r>
                      <a:r>
                        <a:rPr kumimoji="0" lang="en-US" altLang="zh-CN" sz="1800" b="1" i="0" u="none" strike="noStrike" cap="none" normalizeH="0" baseline="0">
                          <a:ln>
                            <a:noFill/>
                          </a:ln>
                          <a:solidFill>
                            <a:schemeClr val="tx1"/>
                          </a:solidFill>
                          <a:effectLst/>
                          <a:latin typeface="Arial" pitchFamily="34" charset="0"/>
                          <a:ea typeface="宋体" pitchFamily="2" charset="-122"/>
                        </a:rPr>
                        <a:t>3</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50800" cap="flat" cmpd="dbl"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方案描述</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根据过去的销售情况预测未来的销售数据，并据此调整商品购买时机和数量。</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业务优势</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可以做到成本最小化。</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代价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如果预测不准确，产生较多的缺货现象会降低顾客满意度。</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822854">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解决方案</a:t>
                      </a:r>
                      <a:r>
                        <a:rPr kumimoji="0" lang="en-US" altLang="zh-CN" sz="1800" b="1" i="0" u="none" strike="noStrike" cap="none" normalizeH="0" baseline="0">
                          <a:ln>
                            <a:noFill/>
                          </a:ln>
                          <a:solidFill>
                            <a:schemeClr val="tx1"/>
                          </a:solidFill>
                          <a:effectLst/>
                          <a:latin typeface="Arial" pitchFamily="34" charset="0"/>
                          <a:ea typeface="宋体" pitchFamily="2" charset="-122"/>
                        </a:rPr>
                        <a:t>4</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50800" cap="flat" cmpd="dbl" algn="ctr">
                      <a:solidFill>
                        <a:srgbClr val="000000"/>
                      </a:solidFill>
                      <a:prstDash val="solid"/>
                      <a:round/>
                      <a:headEnd type="none" w="med" len="med"/>
                      <a:tailEnd type="none" w="med" len="med"/>
                    </a:lnR>
                    <a:lnT w="50800" cap="flat" cmpd="dbl"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方案描述</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50800" cap="flat" cmpd="dbl"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对积压、报废和缺货现象比较频繁的商品进行调整。将总是积压和报废的商品调整出销售目录，为总是缺货的商品引入新的同类商品。</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itchFamily="34" charset="0"/>
                          <a:ea typeface="宋体" pitchFamily="2" charset="-122"/>
                        </a:rPr>
                        <a:t>业务优势</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50800" cap="flat" cmpd="dbl"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50800" cap="flat" cmpd="dbl"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可以比较长远地解决积压、缺货、报废现象。</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50800" cap="flat" cmpd="dbl"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285">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代价</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50800" cap="flat" cmpd="dbl"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无</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6872" marR="66872" marT="0" marB="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50800" cap="flat" cmpd="dbl"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6682" name="灯片编号占位符 1">
            <a:extLst>
              <a:ext uri="{FF2B5EF4-FFF2-40B4-BE49-F238E27FC236}">
                <a16:creationId xmlns:a16="http://schemas.microsoft.com/office/drawing/2014/main" id="{0FFE7ADA-9734-A916-5CB1-D44AB759860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C6DAE8-22D0-4113-99D8-77A183F72530}" type="slidenum">
              <a:rPr lang="en-US" altLang="zh-CN" smtClean="0">
                <a:latin typeface="Garamond" panose="02020404030301010803" pitchFamily="18" charset="0"/>
              </a:rPr>
              <a:pPr/>
              <a:t>16</a:t>
            </a:fld>
            <a:endParaRPr lang="en-US" altLang="zh-CN">
              <a:latin typeface="Garamond" panose="02020404030301010803" pitchFamily="18" charset="0"/>
            </a:endParaRPr>
          </a:p>
        </p:txBody>
      </p:sp>
      <p:pic>
        <p:nvPicPr>
          <p:cNvPr id="3" name="图片 2">
            <a:extLst>
              <a:ext uri="{FF2B5EF4-FFF2-40B4-BE49-F238E27FC236}">
                <a16:creationId xmlns:a16="http://schemas.microsoft.com/office/drawing/2014/main" id="{4F86FB4B-96D9-3B9F-3A87-B2C739D93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25863"/>
            <a:ext cx="91440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E7FF85F-63ED-B017-B18C-C2C75CB04787}"/>
              </a:ext>
            </a:extLst>
          </p:cNvPr>
          <p:cNvSpPr>
            <a:spLocks noGrp="1" noChangeArrowheads="1"/>
          </p:cNvSpPr>
          <p:nvPr>
            <p:ph type="title"/>
          </p:nvPr>
        </p:nvSpPr>
        <p:spPr/>
        <p:txBody>
          <a:bodyPr/>
          <a:lstStyle/>
          <a:p>
            <a:pPr eaLnBrk="1" hangingPunct="1"/>
            <a:r>
              <a:rPr lang="zh-CN" altLang="en-US" sz="3800"/>
              <a:t>故事板原型</a:t>
            </a:r>
            <a:br>
              <a:rPr lang="en-US" altLang="zh-CN" sz="3800"/>
            </a:br>
            <a:r>
              <a:rPr lang="en-US" altLang="zh-CN" sz="3800"/>
              <a:t>——</a:t>
            </a:r>
            <a:r>
              <a:rPr lang="zh-CN" altLang="en-US" sz="3800"/>
              <a:t>原型的表现</a:t>
            </a:r>
          </a:p>
        </p:txBody>
      </p:sp>
      <p:sp>
        <p:nvSpPr>
          <p:cNvPr id="60419" name="Rectangle 5">
            <a:extLst>
              <a:ext uri="{FF2B5EF4-FFF2-40B4-BE49-F238E27FC236}">
                <a16:creationId xmlns:a16="http://schemas.microsoft.com/office/drawing/2014/main" id="{351A4B7C-D447-D9C8-CE9E-6D76DB8A484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0420" name="Object 4">
            <a:extLst>
              <a:ext uri="{FF2B5EF4-FFF2-40B4-BE49-F238E27FC236}">
                <a16:creationId xmlns:a16="http://schemas.microsoft.com/office/drawing/2014/main" id="{B49DDF84-EC45-5ACE-A861-6B11411CC155}"/>
              </a:ext>
            </a:extLst>
          </p:cNvPr>
          <p:cNvGraphicFramePr>
            <a:graphicFrameLocks noChangeAspect="1"/>
          </p:cNvGraphicFramePr>
          <p:nvPr/>
        </p:nvGraphicFramePr>
        <p:xfrm>
          <a:off x="228600" y="2590800"/>
          <a:ext cx="8763000" cy="1330325"/>
        </p:xfrm>
        <a:graphic>
          <a:graphicData uri="http://schemas.openxmlformats.org/presentationml/2006/ole">
            <mc:AlternateContent xmlns:mc="http://schemas.openxmlformats.org/markup-compatibility/2006">
              <mc:Choice xmlns:v="urn:schemas-microsoft-com:vml" Requires="v">
                <p:oleObj name="Visio" r:id="rId2" imgW="5002292" imgH="754678" progId="Visio.Drawing.11">
                  <p:embed/>
                </p:oleObj>
              </mc:Choice>
              <mc:Fallback>
                <p:oleObj name="Visio" r:id="rId2" imgW="5002292" imgH="754678" progId="Visio.Drawing.11">
                  <p:embed/>
                  <p:pic>
                    <p:nvPicPr>
                      <p:cNvPr id="60420" name="Object 4">
                        <a:extLst>
                          <a:ext uri="{FF2B5EF4-FFF2-40B4-BE49-F238E27FC236}">
                            <a16:creationId xmlns:a16="http://schemas.microsoft.com/office/drawing/2014/main" id="{B49DDF84-EC45-5ACE-A861-6B11411CC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90800"/>
                        <a:ext cx="87630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97D5ED02-6CF7-ED0D-2EF2-A665A33D7994}"/>
              </a:ext>
            </a:extLst>
          </p:cNvPr>
          <p:cNvSpPr txBox="1">
            <a:spLocks noChangeArrowheads="1"/>
          </p:cNvSpPr>
          <p:nvPr/>
        </p:nvSpPr>
        <p:spPr bwMode="auto">
          <a:xfrm>
            <a:off x="609600" y="3976688"/>
            <a:ext cx="803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t>HCI</a:t>
            </a:r>
            <a:endParaRPr lang="zh-CN" altLang="en-US" sz="2800"/>
          </a:p>
        </p:txBody>
      </p:sp>
      <p:sp>
        <p:nvSpPr>
          <p:cNvPr id="6" name="TextBox 5">
            <a:extLst>
              <a:ext uri="{FF2B5EF4-FFF2-40B4-BE49-F238E27FC236}">
                <a16:creationId xmlns:a16="http://schemas.microsoft.com/office/drawing/2014/main" id="{A10E2BF7-F3F2-EE4A-2657-F1781EC511A7}"/>
              </a:ext>
            </a:extLst>
          </p:cNvPr>
          <p:cNvSpPr txBox="1">
            <a:spLocks noChangeArrowheads="1"/>
          </p:cNvSpPr>
          <p:nvPr/>
        </p:nvSpPr>
        <p:spPr bwMode="auto">
          <a:xfrm>
            <a:off x="7010400" y="3975100"/>
            <a:ext cx="156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t>Program</a:t>
            </a:r>
            <a:endParaRPr lang="zh-CN" altLang="en-US" sz="2800"/>
          </a:p>
        </p:txBody>
      </p:sp>
      <p:sp>
        <p:nvSpPr>
          <p:cNvPr id="7" name="TextBox 6">
            <a:extLst>
              <a:ext uri="{FF2B5EF4-FFF2-40B4-BE49-F238E27FC236}">
                <a16:creationId xmlns:a16="http://schemas.microsoft.com/office/drawing/2014/main" id="{D53DA726-51BA-1CEC-3BB9-F6BE4FA1BC5D}"/>
              </a:ext>
            </a:extLst>
          </p:cNvPr>
          <p:cNvSpPr txBox="1">
            <a:spLocks noChangeArrowheads="1"/>
          </p:cNvSpPr>
          <p:nvPr/>
        </p:nvSpPr>
        <p:spPr bwMode="auto">
          <a:xfrm>
            <a:off x="3430588" y="3886200"/>
            <a:ext cx="1944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FF0000"/>
                </a:solidFill>
              </a:rPr>
              <a:t>Storyboard</a:t>
            </a:r>
            <a:endParaRPr lang="zh-CN" altLang="en-US"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4DC518E0-D5CF-8BD3-A64D-9E08315B030B}"/>
              </a:ext>
            </a:extLst>
          </p:cNvPr>
          <p:cNvSpPr>
            <a:spLocks noGrp="1" noChangeArrowheads="1"/>
          </p:cNvSpPr>
          <p:nvPr>
            <p:ph type="title"/>
          </p:nvPr>
        </p:nvSpPr>
        <p:spPr/>
        <p:txBody>
          <a:bodyPr/>
          <a:lstStyle/>
          <a:p>
            <a:r>
              <a:rPr lang="zh-CN" altLang="en-US" sz="4400"/>
              <a:t>故事板原型</a:t>
            </a:r>
            <a:endParaRPr lang="zh-CN" altLang="en-US"/>
          </a:p>
        </p:txBody>
      </p:sp>
      <p:sp>
        <p:nvSpPr>
          <p:cNvPr id="61443" name="内容占位符 2">
            <a:extLst>
              <a:ext uri="{FF2B5EF4-FFF2-40B4-BE49-F238E27FC236}">
                <a16:creationId xmlns:a16="http://schemas.microsoft.com/office/drawing/2014/main" id="{897C083E-7746-DE92-1FCC-4EE1626E3C52}"/>
              </a:ext>
            </a:extLst>
          </p:cNvPr>
          <p:cNvSpPr>
            <a:spLocks noGrp="1" noChangeArrowheads="1"/>
          </p:cNvSpPr>
          <p:nvPr>
            <p:ph idx="1"/>
          </p:nvPr>
        </p:nvSpPr>
        <p:spPr>
          <a:xfrm>
            <a:off x="457200" y="1143000"/>
            <a:ext cx="8229600" cy="4530725"/>
          </a:xfrm>
        </p:spPr>
        <p:txBody>
          <a:bodyPr/>
          <a:lstStyle/>
          <a:p>
            <a:r>
              <a:rPr lang="zh-CN" altLang="zh-CN"/>
              <a:t>故事板最早是好莱坞在设计电影场景和卡通故事时使用的，卡通制作者通过勾画出一系列相连的图片来展示一个卡通故事，具有更直观、可视化的故事叙述能力</a:t>
            </a:r>
            <a:endParaRPr lang="en-US" altLang="zh-CN"/>
          </a:p>
          <a:p>
            <a:r>
              <a:rPr lang="zh-CN" altLang="zh-CN"/>
              <a:t>将原来分散的功能与步骤组织成故事，让普通人能够更好地体验与评估</a:t>
            </a:r>
            <a:endParaRPr lang="en-US" altLang="zh-CN"/>
          </a:p>
          <a:p>
            <a:r>
              <a:rPr lang="zh-CN" altLang="zh-CN"/>
              <a:t>原型</a:t>
            </a:r>
            <a:r>
              <a:rPr lang="zh-CN" altLang="en-US"/>
              <a:t>和</a:t>
            </a:r>
            <a:r>
              <a:rPr lang="zh-CN" altLang="zh-CN"/>
              <a:t>用例</a:t>
            </a:r>
            <a:r>
              <a:rPr lang="en-US" altLang="zh-CN"/>
              <a:t>/</a:t>
            </a:r>
            <a:r>
              <a:rPr lang="zh-CN" altLang="zh-CN"/>
              <a:t>场景通常结合使用</a:t>
            </a:r>
            <a:r>
              <a:rPr lang="en-US" altLang="zh-CN"/>
              <a:t>[Mannio2001]</a:t>
            </a:r>
            <a:r>
              <a:rPr lang="zh-CN" altLang="zh-CN"/>
              <a:t>：为需要探索和澄清的用例</a:t>
            </a:r>
            <a:r>
              <a:rPr lang="en-US" altLang="zh-CN"/>
              <a:t>/</a:t>
            </a:r>
            <a:r>
              <a:rPr lang="zh-CN" altLang="zh-CN"/>
              <a:t>场景建立故事板原型，或者依据故事板原型的评估结果建立清晰、明确的用例</a:t>
            </a:r>
            <a:r>
              <a:rPr lang="en-US" altLang="zh-CN"/>
              <a:t>/</a:t>
            </a:r>
            <a:r>
              <a:rPr lang="zh-CN" altLang="zh-CN"/>
              <a:t>场景描述</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19A6F5C6-00C7-FA8F-7FF7-CA6084EB556F}"/>
              </a:ext>
            </a:extLst>
          </p:cNvPr>
          <p:cNvSpPr>
            <a:spLocks noGrp="1" noChangeArrowheads="1"/>
          </p:cNvSpPr>
          <p:nvPr>
            <p:ph type="title"/>
          </p:nvPr>
        </p:nvSpPr>
        <p:spPr/>
        <p:txBody>
          <a:bodyPr/>
          <a:lstStyle/>
          <a:p>
            <a:endParaRPr lang="zh-CN" altLang="en-US"/>
          </a:p>
        </p:txBody>
      </p:sp>
      <p:sp>
        <p:nvSpPr>
          <p:cNvPr id="62467" name="内容占位符 2">
            <a:extLst>
              <a:ext uri="{FF2B5EF4-FFF2-40B4-BE49-F238E27FC236}">
                <a16:creationId xmlns:a16="http://schemas.microsoft.com/office/drawing/2014/main" id="{0461DEE7-E12E-0D1C-12EE-442E0C9002CB}"/>
              </a:ext>
            </a:extLst>
          </p:cNvPr>
          <p:cNvSpPr>
            <a:spLocks noGrp="1" noChangeArrowheads="1"/>
          </p:cNvSpPr>
          <p:nvPr>
            <p:ph idx="1"/>
          </p:nvPr>
        </p:nvSpPr>
        <p:spPr/>
        <p:txBody>
          <a:bodyPr/>
          <a:lstStyle/>
          <a:p>
            <a:endParaRPr lang="zh-CN" altLang="en-US"/>
          </a:p>
        </p:txBody>
      </p:sp>
      <p:pic>
        <p:nvPicPr>
          <p:cNvPr id="62468" name="Picture 5">
            <a:extLst>
              <a:ext uri="{FF2B5EF4-FFF2-40B4-BE49-F238E27FC236}">
                <a16:creationId xmlns:a16="http://schemas.microsoft.com/office/drawing/2014/main" id="{91C0DC77-613E-BCA3-E2DD-A79E41B24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8836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1">
            <a:extLst>
              <a:ext uri="{FF2B5EF4-FFF2-40B4-BE49-F238E27FC236}">
                <a16:creationId xmlns:a16="http://schemas.microsoft.com/office/drawing/2014/main" id="{BA56B208-1AB2-FAFD-786D-DFF1A1194B4C}"/>
              </a:ext>
            </a:extLst>
          </p:cNvPr>
          <p:cNvSpPr>
            <a:spLocks noGrp="1" noChangeArrowheads="1"/>
          </p:cNvSpPr>
          <p:nvPr>
            <p:ph idx="1"/>
          </p:nvPr>
        </p:nvSpPr>
        <p:spPr/>
        <p:txBody>
          <a:bodyPr/>
          <a:lstStyle/>
          <a:p>
            <a:endParaRPr lang="zh-CN" altLang="en-US"/>
          </a:p>
        </p:txBody>
      </p:sp>
      <p:graphicFrame>
        <p:nvGraphicFramePr>
          <p:cNvPr id="63491" name="对象 2">
            <a:extLst>
              <a:ext uri="{FF2B5EF4-FFF2-40B4-BE49-F238E27FC236}">
                <a16:creationId xmlns:a16="http://schemas.microsoft.com/office/drawing/2014/main" id="{953DD5B0-2517-AA16-E807-3857CF4CABF5}"/>
              </a:ext>
            </a:extLst>
          </p:cNvPr>
          <p:cNvGraphicFramePr>
            <a:graphicFrameLocks noChangeAspect="1"/>
          </p:cNvGraphicFramePr>
          <p:nvPr/>
        </p:nvGraphicFramePr>
        <p:xfrm>
          <a:off x="233363" y="233363"/>
          <a:ext cx="2192337" cy="6456362"/>
        </p:xfrm>
        <a:graphic>
          <a:graphicData uri="http://schemas.openxmlformats.org/presentationml/2006/ole">
            <mc:AlternateContent xmlns:mc="http://schemas.openxmlformats.org/markup-compatibility/2006">
              <mc:Choice xmlns:v="urn:schemas-microsoft-com:vml" Requires="v">
                <p:oleObj name="Document" r:id="rId2" imgW="1391593" imgH="4105189" progId="Word.Document.8">
                  <p:embed/>
                </p:oleObj>
              </mc:Choice>
              <mc:Fallback>
                <p:oleObj name="Document" r:id="rId2" imgW="1391593" imgH="4105189" progId="Word.Document.8">
                  <p:embed/>
                  <p:pic>
                    <p:nvPicPr>
                      <p:cNvPr id="63491" name="对象 2">
                        <a:extLst>
                          <a:ext uri="{FF2B5EF4-FFF2-40B4-BE49-F238E27FC236}">
                            <a16:creationId xmlns:a16="http://schemas.microsoft.com/office/drawing/2014/main" id="{953DD5B0-2517-AA16-E807-3857CF4CA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233363"/>
                        <a:ext cx="2192337" cy="645636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3492" name="Picture 4" descr="未命名">
            <a:extLst>
              <a:ext uri="{FF2B5EF4-FFF2-40B4-BE49-F238E27FC236}">
                <a16:creationId xmlns:a16="http://schemas.microsoft.com/office/drawing/2014/main" id="{703B5CC8-11C8-EA4B-9CDC-B9949A0A5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5400"/>
            <a:ext cx="6567488"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FF391D8B-60FC-F873-32B5-5492202D4A11}"/>
              </a:ext>
            </a:extLst>
          </p:cNvPr>
          <p:cNvSpPr>
            <a:spLocks noGrp="1" noChangeArrowheads="1"/>
          </p:cNvSpPr>
          <p:nvPr>
            <p:ph type="title"/>
          </p:nvPr>
        </p:nvSpPr>
        <p:spPr/>
        <p:txBody>
          <a:bodyPr/>
          <a:lstStyle/>
          <a:p>
            <a:r>
              <a:rPr lang="zh-CN" altLang="zh-CN"/>
              <a:t>故事板原型构建</a:t>
            </a:r>
            <a:endParaRPr lang="zh-CN" altLang="en-US"/>
          </a:p>
        </p:txBody>
      </p:sp>
      <p:sp>
        <p:nvSpPr>
          <p:cNvPr id="64515" name="内容占位符 2">
            <a:extLst>
              <a:ext uri="{FF2B5EF4-FFF2-40B4-BE49-F238E27FC236}">
                <a16:creationId xmlns:a16="http://schemas.microsoft.com/office/drawing/2014/main" id="{EFF9475E-F9B1-C7D3-CA5B-CB1F6114D317}"/>
              </a:ext>
            </a:extLst>
          </p:cNvPr>
          <p:cNvSpPr>
            <a:spLocks noGrp="1" noChangeArrowheads="1"/>
          </p:cNvSpPr>
          <p:nvPr>
            <p:ph idx="1"/>
          </p:nvPr>
        </p:nvSpPr>
        <p:spPr/>
        <p:txBody>
          <a:bodyPr/>
          <a:lstStyle/>
          <a:p>
            <a:r>
              <a:rPr lang="zh-CN" altLang="zh-CN"/>
              <a:t>明确故事板原型要素</a:t>
            </a:r>
          </a:p>
          <a:p>
            <a:pPr lvl="1"/>
            <a:r>
              <a:rPr lang="zh-CN" altLang="zh-CN"/>
              <a:t>角色（</a:t>
            </a:r>
            <a:r>
              <a:rPr lang="en-US" altLang="zh-CN"/>
              <a:t>Who</a:t>
            </a:r>
            <a:r>
              <a:rPr lang="zh-CN" altLang="zh-CN"/>
              <a:t>）；</a:t>
            </a:r>
          </a:p>
          <a:p>
            <a:pPr lvl="1"/>
            <a:r>
              <a:rPr lang="zh-CN" altLang="zh-CN"/>
              <a:t>内容（</a:t>
            </a:r>
            <a:r>
              <a:rPr lang="en-US" altLang="zh-CN"/>
              <a:t>What</a:t>
            </a:r>
            <a:r>
              <a:rPr lang="zh-CN" altLang="zh-CN"/>
              <a:t>）；</a:t>
            </a:r>
          </a:p>
          <a:p>
            <a:pPr lvl="1"/>
            <a:r>
              <a:rPr lang="zh-CN" altLang="zh-CN"/>
              <a:t>方法（</a:t>
            </a:r>
            <a:r>
              <a:rPr lang="en-US" altLang="zh-CN"/>
              <a:t>How</a:t>
            </a:r>
            <a:r>
              <a:rPr lang="zh-CN" altLang="zh-CN"/>
              <a:t>）。</a:t>
            </a:r>
            <a:endParaRPr lang="en-US" altLang="zh-CN"/>
          </a:p>
          <a:p>
            <a:r>
              <a:rPr lang="zh-CN" altLang="zh-CN"/>
              <a:t>建不同类型的故事板原型</a:t>
            </a:r>
          </a:p>
          <a:p>
            <a:pPr lvl="1"/>
            <a:r>
              <a:rPr lang="zh-CN" altLang="zh-CN"/>
              <a:t>被动（</a:t>
            </a:r>
            <a:r>
              <a:rPr lang="en-US" altLang="zh-CN"/>
              <a:t>Passive</a:t>
            </a:r>
            <a:r>
              <a:rPr lang="zh-CN" altLang="zh-CN"/>
              <a:t>）故事板原型</a:t>
            </a:r>
            <a:r>
              <a:rPr lang="en-US" altLang="zh-CN"/>
              <a:t> - </a:t>
            </a:r>
            <a:r>
              <a:rPr lang="zh-CN" altLang="en-US" i="1"/>
              <a:t>连环画</a:t>
            </a:r>
            <a:endParaRPr lang="en-US" altLang="zh-CN" i="1"/>
          </a:p>
          <a:p>
            <a:pPr lvl="1"/>
            <a:r>
              <a:rPr lang="zh-CN" altLang="zh-CN"/>
              <a:t>主动（</a:t>
            </a:r>
            <a:r>
              <a:rPr lang="en-US" altLang="zh-CN"/>
              <a:t>Active</a:t>
            </a:r>
            <a:r>
              <a:rPr lang="zh-CN" altLang="zh-CN"/>
              <a:t>）故事板原型</a:t>
            </a:r>
            <a:r>
              <a:rPr lang="en-US" altLang="zh-CN"/>
              <a:t> – </a:t>
            </a:r>
            <a:r>
              <a:rPr lang="zh-CN" altLang="en-US" i="1"/>
              <a:t>漫画</a:t>
            </a:r>
            <a:endParaRPr lang="en-US" altLang="zh-CN" i="1"/>
          </a:p>
          <a:p>
            <a:pPr lvl="1"/>
            <a:r>
              <a:rPr lang="zh-CN" altLang="zh-CN"/>
              <a:t>交互（</a:t>
            </a:r>
            <a:r>
              <a:rPr lang="en-US" altLang="zh-CN"/>
              <a:t>Interactive</a:t>
            </a:r>
            <a:r>
              <a:rPr lang="zh-CN" altLang="zh-CN"/>
              <a:t>）故事板原型</a:t>
            </a:r>
            <a:r>
              <a:rPr lang="en-US" altLang="zh-CN"/>
              <a:t> – </a:t>
            </a:r>
            <a:r>
              <a:rPr lang="zh-CN" altLang="en-US" i="1"/>
              <a:t>网页</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3A29575-0C99-EB56-1CF6-62D501CFC6FC}"/>
              </a:ext>
            </a:extLst>
          </p:cNvPr>
          <p:cNvSpPr>
            <a:spLocks noGrp="1" noChangeArrowheads="1"/>
          </p:cNvSpPr>
          <p:nvPr>
            <p:ph type="title"/>
          </p:nvPr>
        </p:nvSpPr>
        <p:spPr/>
        <p:txBody>
          <a:bodyPr/>
          <a:lstStyle/>
          <a:p>
            <a:pPr eaLnBrk="1" hangingPunct="1"/>
            <a:r>
              <a:rPr lang="en-US" altLang="zh-CN"/>
              <a:t>3.4. </a:t>
            </a:r>
            <a:r>
              <a:rPr lang="zh-CN" altLang="en-US"/>
              <a:t>原型方法的风险 </a:t>
            </a:r>
          </a:p>
        </p:txBody>
      </p:sp>
      <p:sp>
        <p:nvSpPr>
          <p:cNvPr id="65539" name="Rectangle 3">
            <a:extLst>
              <a:ext uri="{FF2B5EF4-FFF2-40B4-BE49-F238E27FC236}">
                <a16:creationId xmlns:a16="http://schemas.microsoft.com/office/drawing/2014/main" id="{70007A91-7C29-97E6-A14A-E461695F7063}"/>
              </a:ext>
            </a:extLst>
          </p:cNvPr>
          <p:cNvSpPr>
            <a:spLocks noGrp="1" noChangeArrowheads="1"/>
          </p:cNvSpPr>
          <p:nvPr>
            <p:ph type="body" idx="1"/>
          </p:nvPr>
        </p:nvSpPr>
        <p:spPr>
          <a:xfrm>
            <a:off x="381000" y="1143000"/>
            <a:ext cx="8229600" cy="4530725"/>
          </a:xfrm>
        </p:spPr>
        <p:txBody>
          <a:bodyPr/>
          <a:lstStyle/>
          <a:p>
            <a:pPr eaLnBrk="1" hangingPunct="1">
              <a:lnSpc>
                <a:spcPct val="90000"/>
              </a:lnSpc>
            </a:pPr>
            <a:r>
              <a:rPr lang="zh-CN" altLang="en-US"/>
              <a:t>原型开发工作投入太多的工作，使得开发团队消耗了过多的时间和过大的成本 </a:t>
            </a:r>
          </a:p>
          <a:p>
            <a:pPr eaLnBrk="1" hangingPunct="1">
              <a:lnSpc>
                <a:spcPct val="90000"/>
              </a:lnSpc>
            </a:pPr>
            <a:r>
              <a:rPr lang="zh-CN" altLang="en-US"/>
              <a:t>涉众看到了一个正在运行的原型，得出产品几乎已经完成的结论，从而提出快速交付产品的不当要求 </a:t>
            </a:r>
            <a:endParaRPr lang="en-US" altLang="zh-CN"/>
          </a:p>
          <a:p>
            <a:pPr lvl="1" eaLnBrk="1" hangingPunct="1">
              <a:lnSpc>
                <a:spcPct val="90000"/>
              </a:lnSpc>
            </a:pPr>
            <a:r>
              <a:rPr lang="zh-CN" altLang="en-US"/>
              <a:t>不要将原型的功能开发的太好，以免用户提出“交付”的要求</a:t>
            </a:r>
          </a:p>
          <a:p>
            <a:pPr eaLnBrk="1" hangingPunct="1">
              <a:lnSpc>
                <a:spcPct val="90000"/>
              </a:lnSpc>
            </a:pPr>
            <a:r>
              <a:rPr lang="zh-CN" altLang="en-US"/>
              <a:t>用户可能会被原型所表现出来的非功能特性遮蔽了眼睛，从而忽略了他们更应该重视的功能特性 </a:t>
            </a:r>
          </a:p>
          <a:p>
            <a:pPr eaLnBrk="1" hangingPunct="1">
              <a:lnSpc>
                <a:spcPct val="90000"/>
              </a:lnSpc>
            </a:pPr>
            <a:r>
              <a:rPr lang="zh-CN" altLang="en-US"/>
              <a:t>在澄清需求不确定性的同时也可能会掩盖一些用户的假设，这些假设将会无从发现 </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CFCC3B3-BFFF-33BD-20E8-372E164AD6D8}"/>
              </a:ext>
            </a:extLst>
          </p:cNvPr>
          <p:cNvSpPr>
            <a:spLocks noGrp="1" noChangeArrowheads="1"/>
          </p:cNvSpPr>
          <p:nvPr>
            <p:ph type="title"/>
          </p:nvPr>
        </p:nvSpPr>
        <p:spPr/>
        <p:txBody>
          <a:bodyPr/>
          <a:lstStyle/>
          <a:p>
            <a:pPr eaLnBrk="1" hangingPunct="1"/>
            <a:r>
              <a:rPr lang="zh-CN" altLang="en-US"/>
              <a:t>本章小结</a:t>
            </a:r>
          </a:p>
        </p:txBody>
      </p:sp>
      <p:sp>
        <p:nvSpPr>
          <p:cNvPr id="66563" name="Rectangle 3">
            <a:extLst>
              <a:ext uri="{FF2B5EF4-FFF2-40B4-BE49-F238E27FC236}">
                <a16:creationId xmlns:a16="http://schemas.microsoft.com/office/drawing/2014/main" id="{E5A41721-D916-33CF-1946-2AB72F093F82}"/>
              </a:ext>
            </a:extLst>
          </p:cNvPr>
          <p:cNvSpPr>
            <a:spLocks noGrp="1" noChangeArrowheads="1"/>
          </p:cNvSpPr>
          <p:nvPr>
            <p:ph type="body" idx="1"/>
          </p:nvPr>
        </p:nvSpPr>
        <p:spPr/>
        <p:txBody>
          <a:bodyPr/>
          <a:lstStyle/>
          <a:p>
            <a:pPr marL="495300" indent="-495300" eaLnBrk="1" hangingPunct="1"/>
            <a:r>
              <a:rPr lang="zh-CN" altLang="en-US" sz="2600"/>
              <a:t>原型是软件开发当中消除不确定性风险的有效工具，是一种有效的需求获取方法</a:t>
            </a:r>
          </a:p>
          <a:p>
            <a:pPr marL="495300" indent="-495300" eaLnBrk="1" hangingPunct="1"/>
            <a:r>
              <a:rPr lang="zh-CN" altLang="en-US" sz="2600"/>
              <a:t>原型的体系是复杂的，不同类型的原型具有不同的作用和创建要求，实践当中应该综合考虑各种应用因素选择合适的类别</a:t>
            </a:r>
          </a:p>
          <a:p>
            <a:pPr marL="495300" indent="-495300" eaLnBrk="1" hangingPunct="1"/>
            <a:r>
              <a:rPr lang="zh-CN" altLang="en-US" sz="2600"/>
              <a:t>一个完整的原型方法过程可以帮助更有效的应用原型方法</a:t>
            </a:r>
          </a:p>
          <a:p>
            <a:pPr marL="495300" indent="-495300" eaLnBrk="1" hangingPunct="1"/>
            <a:r>
              <a:rPr lang="zh-CN" altLang="en-US" sz="2600"/>
              <a:t>原型方法的应用可能会给项目带来相应的风险，需要妥善的加以解决</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2044427-BA27-BDBD-7A83-9017EEE49C9E}"/>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a:t>
            </a:r>
            <a:r>
              <a:rPr lang="en-US" altLang="zh-CN" sz="4800"/>
              <a:t>10</a:t>
            </a:r>
            <a:r>
              <a:rPr lang="zh-CN" altLang="en-US" sz="4800"/>
              <a:t>章</a:t>
            </a:r>
            <a:r>
              <a:rPr lang="en-US" altLang="zh-CN" sz="4800"/>
              <a:t>. </a:t>
            </a:r>
            <a:r>
              <a:rPr lang="zh-CN" altLang="en-US" sz="4800"/>
              <a:t>观察和文档审查</a:t>
            </a:r>
            <a:endParaRPr lang="zh-CN" altLang="en-US" sz="4600">
              <a:solidFill>
                <a:srgbClr val="FD1907"/>
              </a:solidFill>
            </a:endParaRPr>
          </a:p>
        </p:txBody>
      </p:sp>
      <p:sp>
        <p:nvSpPr>
          <p:cNvPr id="67587" name="Rectangle 3">
            <a:extLst>
              <a:ext uri="{FF2B5EF4-FFF2-40B4-BE49-F238E27FC236}">
                <a16:creationId xmlns:a16="http://schemas.microsoft.com/office/drawing/2014/main" id="{DE1CF317-5F50-C9AA-1F74-540934BF3ED6}"/>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5319A94-ABE9-8448-29D8-748694894770}"/>
              </a:ext>
            </a:extLst>
          </p:cNvPr>
          <p:cNvSpPr>
            <a:spLocks noGrp="1" noChangeArrowheads="1"/>
          </p:cNvSpPr>
          <p:nvPr>
            <p:ph type="title"/>
          </p:nvPr>
        </p:nvSpPr>
        <p:spPr/>
        <p:txBody>
          <a:bodyPr/>
          <a:lstStyle/>
          <a:p>
            <a:pPr eaLnBrk="1" hangingPunct="1"/>
            <a:r>
              <a:rPr lang="zh-CN" altLang="en-US"/>
              <a:t>主要内容</a:t>
            </a:r>
          </a:p>
        </p:txBody>
      </p:sp>
      <p:sp>
        <p:nvSpPr>
          <p:cNvPr id="22531" name="Rectangle 3">
            <a:extLst>
              <a:ext uri="{FF2B5EF4-FFF2-40B4-BE49-F238E27FC236}">
                <a16:creationId xmlns:a16="http://schemas.microsoft.com/office/drawing/2014/main" id="{0BC43291-A27D-8BF1-49F0-8E53CB850E85}"/>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观察的情境适用性</a:t>
            </a:r>
          </a:p>
          <a:p>
            <a:pPr marL="571500" indent="-571500" eaLnBrk="1" hangingPunct="1">
              <a:buFont typeface="Wingdings" panose="05000000000000000000" pitchFamily="2" charset="2"/>
              <a:buAutoNum type="arabicPeriod"/>
            </a:pPr>
            <a:r>
              <a:rPr lang="zh-CN" altLang="en-US"/>
              <a:t>观察方法的应用</a:t>
            </a:r>
          </a:p>
          <a:p>
            <a:pPr marL="571500" indent="-571500" eaLnBrk="1" hangingPunct="1">
              <a:buFont typeface="Wingdings" panose="05000000000000000000" pitchFamily="2" charset="2"/>
              <a:buAutoNum type="arabicPeriod"/>
            </a:pPr>
            <a:r>
              <a:rPr lang="zh-CN" altLang="en-US"/>
              <a:t>文档审查方法的应用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22531">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a:extLst>
              <a:ext uri="{FF2B5EF4-FFF2-40B4-BE49-F238E27FC236}">
                <a16:creationId xmlns:a16="http://schemas.microsoft.com/office/drawing/2014/main" id="{D990589B-4D02-720E-F1CA-7B966176B63E}"/>
              </a:ext>
            </a:extLst>
          </p:cNvPr>
          <p:cNvSpPr>
            <a:spLocks noGrp="1" noChangeArrowheads="1"/>
          </p:cNvSpPr>
          <p:nvPr>
            <p:ph type="title"/>
          </p:nvPr>
        </p:nvSpPr>
        <p:spPr/>
        <p:txBody>
          <a:bodyPr/>
          <a:lstStyle/>
          <a:p>
            <a:pPr eaLnBrk="1" hangingPunct="1"/>
            <a:r>
              <a:rPr lang="en-US" altLang="zh-CN"/>
              <a:t>1. </a:t>
            </a:r>
            <a:r>
              <a:rPr lang="zh-CN" altLang="en-US"/>
              <a:t>观察的情境适用性 </a:t>
            </a:r>
          </a:p>
        </p:txBody>
      </p:sp>
      <p:sp>
        <p:nvSpPr>
          <p:cNvPr id="69635" name="Rectangle 5">
            <a:extLst>
              <a:ext uri="{FF2B5EF4-FFF2-40B4-BE49-F238E27FC236}">
                <a16:creationId xmlns:a16="http://schemas.microsoft.com/office/drawing/2014/main" id="{6709C7B1-E681-8ED6-11CA-841DDF451752}"/>
              </a:ext>
            </a:extLst>
          </p:cNvPr>
          <p:cNvSpPr>
            <a:spLocks noGrp="1" noChangeArrowheads="1"/>
          </p:cNvSpPr>
          <p:nvPr>
            <p:ph type="body" idx="1"/>
          </p:nvPr>
        </p:nvSpPr>
        <p:spPr/>
        <p:txBody>
          <a:bodyPr/>
          <a:lstStyle/>
          <a:p>
            <a:pPr marL="571500" indent="-571500" eaLnBrk="1" hangingPunct="1"/>
            <a:r>
              <a:rPr lang="zh-CN" altLang="en-US"/>
              <a:t>应用于用户无法完成主动的信息告知的情况下</a:t>
            </a:r>
          </a:p>
          <a:p>
            <a:pPr marL="839788" lvl="1" indent="-495300" eaLnBrk="1" hangingPunct="1"/>
            <a:r>
              <a:rPr lang="zh-CN" altLang="en-US"/>
              <a:t>采样观察（</a:t>
            </a:r>
            <a:r>
              <a:rPr lang="en-US" altLang="zh-CN"/>
              <a:t>Sampling Observation</a:t>
            </a:r>
            <a:r>
              <a:rPr lang="zh-CN" altLang="en-US"/>
              <a:t>）</a:t>
            </a:r>
          </a:p>
          <a:p>
            <a:pPr marL="839788" lvl="1" indent="-495300" eaLnBrk="1" hangingPunct="1"/>
            <a:r>
              <a:rPr lang="zh-CN" altLang="en-US"/>
              <a:t>民族志（</a:t>
            </a:r>
            <a:r>
              <a:rPr lang="en-US" altLang="zh-CN"/>
              <a:t>Ethnography</a:t>
            </a:r>
            <a:r>
              <a:rPr lang="zh-CN" altLang="en-US"/>
              <a:t>）</a:t>
            </a:r>
          </a:p>
          <a:p>
            <a:pPr marL="839788" lvl="1" indent="-495300" eaLnBrk="1" hangingPunct="1"/>
            <a:r>
              <a:rPr lang="zh-CN" altLang="en-US"/>
              <a:t>话语分析（</a:t>
            </a:r>
            <a:r>
              <a:rPr lang="en-US" altLang="zh-CN"/>
              <a:t>Discourse Analysis</a:t>
            </a:r>
            <a:r>
              <a:rPr lang="zh-CN" altLang="en-US"/>
              <a:t>）</a:t>
            </a:r>
          </a:p>
          <a:p>
            <a:pPr marL="839788" lvl="1" indent="-495300" eaLnBrk="1" hangingPunct="1"/>
            <a:r>
              <a:rPr lang="zh-CN" altLang="en-US"/>
              <a:t>协议分析（</a:t>
            </a:r>
            <a:r>
              <a:rPr lang="en-US" altLang="zh-CN"/>
              <a:t>Protocol Analysis</a:t>
            </a:r>
            <a:r>
              <a:rPr lang="zh-CN" altLang="en-US"/>
              <a:t>）</a:t>
            </a:r>
          </a:p>
          <a:p>
            <a:pPr marL="839788" lvl="1" indent="-495300" eaLnBrk="1" hangingPunct="1"/>
            <a:r>
              <a:rPr lang="zh-CN" altLang="en-US"/>
              <a:t>任务分析（</a:t>
            </a:r>
            <a:r>
              <a:rPr lang="en-US" altLang="zh-CN"/>
              <a:t>Task Analysis</a:t>
            </a:r>
            <a:r>
              <a:rPr lang="zh-CN" altLang="en-US"/>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4">
            <a:extLst>
              <a:ext uri="{FF2B5EF4-FFF2-40B4-BE49-F238E27FC236}">
                <a16:creationId xmlns:a16="http://schemas.microsoft.com/office/drawing/2014/main" id="{B9A43206-26CA-208D-6B59-BAF192AD88C0}"/>
              </a:ext>
            </a:extLst>
          </p:cNvPr>
          <p:cNvSpPr>
            <a:spLocks noGrp="1" noChangeArrowheads="1"/>
          </p:cNvSpPr>
          <p:nvPr>
            <p:ph type="title"/>
          </p:nvPr>
        </p:nvSpPr>
        <p:spPr/>
        <p:txBody>
          <a:bodyPr/>
          <a:lstStyle/>
          <a:p>
            <a:r>
              <a:rPr lang="zh-CN" altLang="en-US"/>
              <a:t>面向对象边界描述：用例图</a:t>
            </a:r>
          </a:p>
        </p:txBody>
      </p:sp>
      <p:sp>
        <p:nvSpPr>
          <p:cNvPr id="30723" name="内容占位符 5">
            <a:extLst>
              <a:ext uri="{FF2B5EF4-FFF2-40B4-BE49-F238E27FC236}">
                <a16:creationId xmlns:a16="http://schemas.microsoft.com/office/drawing/2014/main" id="{6F87E393-415C-68B9-6B43-DF73B9D4C4E9}"/>
              </a:ext>
            </a:extLst>
          </p:cNvPr>
          <p:cNvSpPr>
            <a:spLocks noGrp="1" noChangeArrowheads="1"/>
          </p:cNvSpPr>
          <p:nvPr>
            <p:ph idx="1"/>
          </p:nvPr>
        </p:nvSpPr>
        <p:spPr>
          <a:xfrm>
            <a:off x="457200" y="990600"/>
            <a:ext cx="8229600" cy="4530725"/>
          </a:xfrm>
        </p:spPr>
        <p:txBody>
          <a:bodyPr/>
          <a:lstStyle/>
          <a:p>
            <a:r>
              <a:rPr lang="zh-CN" altLang="zh-CN"/>
              <a:t>外部角色在与解决方案的交互中完成的任务与目标</a:t>
            </a:r>
            <a:endParaRPr lang="zh-CN" altLang="en-US"/>
          </a:p>
        </p:txBody>
      </p:sp>
      <p:graphicFrame>
        <p:nvGraphicFramePr>
          <p:cNvPr id="30724" name="对象 6">
            <a:extLst>
              <a:ext uri="{FF2B5EF4-FFF2-40B4-BE49-F238E27FC236}">
                <a16:creationId xmlns:a16="http://schemas.microsoft.com/office/drawing/2014/main" id="{ED32F411-825F-CC25-FAF3-614ABAF77E6E}"/>
              </a:ext>
            </a:extLst>
          </p:cNvPr>
          <p:cNvGraphicFramePr>
            <a:graphicFrameLocks noChangeAspect="1"/>
          </p:cNvGraphicFramePr>
          <p:nvPr/>
        </p:nvGraphicFramePr>
        <p:xfrm>
          <a:off x="2057400" y="1524000"/>
          <a:ext cx="4191000" cy="4670425"/>
        </p:xfrm>
        <a:graphic>
          <a:graphicData uri="http://schemas.openxmlformats.org/presentationml/2006/ole">
            <mc:AlternateContent xmlns:mc="http://schemas.openxmlformats.org/markup-compatibility/2006">
              <mc:Choice xmlns:v="urn:schemas-microsoft-com:vml" Requires="v">
                <p:oleObj name="Visio" r:id="rId2" imgW="3673628" imgH="4104352" progId="Visio.Drawing.11">
                  <p:embed/>
                </p:oleObj>
              </mc:Choice>
              <mc:Fallback>
                <p:oleObj name="Visio" r:id="rId2" imgW="3673628" imgH="4104352" progId="Visio.Drawing.11">
                  <p:embed/>
                  <p:pic>
                    <p:nvPicPr>
                      <p:cNvPr id="30724" name="对象 6">
                        <a:extLst>
                          <a:ext uri="{FF2B5EF4-FFF2-40B4-BE49-F238E27FC236}">
                            <a16:creationId xmlns:a16="http://schemas.microsoft.com/office/drawing/2014/main" id="{ED32F411-825F-CC25-FAF3-614ABAF77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41910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灯片编号占位符 1">
            <a:extLst>
              <a:ext uri="{FF2B5EF4-FFF2-40B4-BE49-F238E27FC236}">
                <a16:creationId xmlns:a16="http://schemas.microsoft.com/office/drawing/2014/main" id="{38284331-002D-F6C5-895D-56274C2A849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CEFDEB-F736-40A1-9E34-88E28E070F63}" type="slidenum">
              <a:rPr lang="en-US" altLang="zh-CN" smtClean="0">
                <a:latin typeface="Garamond" panose="02020404030301010803" pitchFamily="18" charset="0"/>
              </a:rPr>
              <a:pPr/>
              <a:t>17</a:t>
            </a:fld>
            <a:endParaRPr lang="en-US" altLang="zh-CN">
              <a:latin typeface="Garamond" panose="02020404030301010803" pitchFamily="18" charset="0"/>
            </a:endParaRPr>
          </a:p>
        </p:txBody>
      </p:sp>
      <p:sp>
        <p:nvSpPr>
          <p:cNvPr id="2" name="矩形 1">
            <a:extLst>
              <a:ext uri="{FF2B5EF4-FFF2-40B4-BE49-F238E27FC236}">
                <a16:creationId xmlns:a16="http://schemas.microsoft.com/office/drawing/2014/main" id="{3C5F60CB-7BF0-78B0-D039-6E4CA87FAD59}"/>
              </a:ext>
            </a:extLst>
          </p:cNvPr>
          <p:cNvSpPr/>
          <p:nvPr/>
        </p:nvSpPr>
        <p:spPr>
          <a:xfrm>
            <a:off x="6705600" y="34290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边框的重要性：促使分析者思考系统的输入与输出</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D321286-1575-355F-19C3-85EC05AFFE00}"/>
              </a:ext>
            </a:extLst>
          </p:cNvPr>
          <p:cNvSpPr>
            <a:spLocks noGrp="1" noChangeArrowheads="1"/>
          </p:cNvSpPr>
          <p:nvPr>
            <p:ph type="title"/>
          </p:nvPr>
        </p:nvSpPr>
        <p:spPr/>
        <p:txBody>
          <a:bodyPr/>
          <a:lstStyle/>
          <a:p>
            <a:pPr eaLnBrk="1" hangingPunct="1"/>
            <a:r>
              <a:rPr lang="en-US" altLang="zh-CN" sz="3800"/>
              <a:t>1. </a:t>
            </a:r>
            <a:r>
              <a:rPr lang="zh-CN" altLang="en-US" sz="3800"/>
              <a:t>观察的情境适用性</a:t>
            </a:r>
            <a:br>
              <a:rPr lang="zh-CN" altLang="en-US" sz="3800"/>
            </a:br>
            <a:r>
              <a:rPr lang="en-US" altLang="zh-CN" sz="3800">
                <a:latin typeface="Arial" panose="020B0604020202020204" pitchFamily="34" charset="0"/>
              </a:rPr>
              <a:t>——</a:t>
            </a:r>
            <a:r>
              <a:rPr lang="zh-CN" altLang="en-US" sz="3800"/>
              <a:t>事件的情景性（</a:t>
            </a:r>
            <a:r>
              <a:rPr lang="en-US" altLang="zh-CN" sz="3800"/>
              <a:t>situatedness</a:t>
            </a:r>
            <a:r>
              <a:rPr lang="zh-CN" altLang="en-US" sz="3800"/>
              <a:t>） </a:t>
            </a:r>
          </a:p>
        </p:txBody>
      </p:sp>
      <p:sp>
        <p:nvSpPr>
          <p:cNvPr id="70659" name="Rectangle 3">
            <a:extLst>
              <a:ext uri="{FF2B5EF4-FFF2-40B4-BE49-F238E27FC236}">
                <a16:creationId xmlns:a16="http://schemas.microsoft.com/office/drawing/2014/main" id="{41F89EC1-7A16-04F5-3563-A41E48B63AA9}"/>
              </a:ext>
            </a:extLst>
          </p:cNvPr>
          <p:cNvSpPr>
            <a:spLocks noGrp="1" noChangeArrowheads="1"/>
          </p:cNvSpPr>
          <p:nvPr>
            <p:ph type="body" idx="1"/>
          </p:nvPr>
        </p:nvSpPr>
        <p:spPr/>
        <p:txBody>
          <a:bodyPr/>
          <a:lstStyle/>
          <a:p>
            <a:pPr eaLnBrk="1" hangingPunct="1"/>
            <a:r>
              <a:rPr lang="zh-CN" altLang="en-US"/>
              <a:t>某些事件只有和它们发生时的具体环境联系起来，才能得到理解 </a:t>
            </a:r>
          </a:p>
          <a:p>
            <a:pPr lvl="1" eaLnBrk="1" hangingPunct="1"/>
            <a:r>
              <a:rPr lang="zh-CN" altLang="en-US"/>
              <a:t>突现（</a:t>
            </a:r>
            <a:r>
              <a:rPr lang="en-US" altLang="zh-CN"/>
              <a:t>Emergent</a:t>
            </a:r>
            <a:r>
              <a:rPr lang="zh-CN" altLang="en-US"/>
              <a:t>）：集体促成 ，互动中突现 </a:t>
            </a:r>
          </a:p>
          <a:p>
            <a:pPr lvl="1" eaLnBrk="1" hangingPunct="1"/>
            <a:r>
              <a:rPr lang="zh-CN" altLang="en-US"/>
              <a:t>局部（</a:t>
            </a:r>
            <a:r>
              <a:rPr lang="en-US" altLang="zh-CN"/>
              <a:t>Local</a:t>
            </a:r>
            <a:r>
              <a:rPr lang="zh-CN" altLang="en-US"/>
              <a:t>） ：特定的上下文环境 </a:t>
            </a:r>
          </a:p>
          <a:p>
            <a:pPr lvl="1" eaLnBrk="1" hangingPunct="1"/>
            <a:r>
              <a:rPr lang="zh-CN" altLang="en-US"/>
              <a:t>暂时（</a:t>
            </a:r>
            <a:r>
              <a:rPr lang="en-US" altLang="zh-CN"/>
              <a:t>Contingent</a:t>
            </a:r>
            <a:r>
              <a:rPr lang="zh-CN" altLang="en-US"/>
              <a:t>） ：演进过程中的一刻</a:t>
            </a:r>
          </a:p>
          <a:p>
            <a:pPr lvl="1" eaLnBrk="1" hangingPunct="1"/>
            <a:r>
              <a:rPr lang="zh-CN" altLang="en-US"/>
              <a:t>涉身（</a:t>
            </a:r>
            <a:r>
              <a:rPr lang="en-US" altLang="zh-CN"/>
              <a:t>Embodied</a:t>
            </a:r>
            <a:r>
              <a:rPr lang="zh-CN" altLang="en-US"/>
              <a:t>） ：参与者的认知和能力受限 </a:t>
            </a:r>
          </a:p>
          <a:p>
            <a:pPr lvl="1" eaLnBrk="1" hangingPunct="1"/>
            <a:r>
              <a:rPr lang="zh-CN" altLang="en-US"/>
              <a:t>开放（</a:t>
            </a:r>
            <a:r>
              <a:rPr lang="en-US" altLang="zh-CN"/>
              <a:t>Open</a:t>
            </a:r>
            <a:r>
              <a:rPr lang="zh-CN" altLang="en-US"/>
              <a:t>） ：业务不确定并开放，以后完善</a:t>
            </a:r>
          </a:p>
          <a:p>
            <a:pPr lvl="1" eaLnBrk="1" hangingPunct="1"/>
            <a:r>
              <a:rPr lang="zh-CN" altLang="en-US"/>
              <a:t>模糊（</a:t>
            </a:r>
            <a:r>
              <a:rPr lang="en-US" altLang="zh-CN"/>
              <a:t>Vague</a:t>
            </a:r>
            <a:r>
              <a:rPr lang="zh-CN" altLang="en-US"/>
              <a:t>） ：基于潜在知识，尚未明确表达</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FA5385A0-E462-2E5E-BD4B-3D831E9B25CE}"/>
              </a:ext>
            </a:extLst>
          </p:cNvPr>
          <p:cNvSpPr>
            <a:spLocks noGrp="1" noChangeArrowheads="1"/>
          </p:cNvSpPr>
          <p:nvPr>
            <p:ph type="title"/>
          </p:nvPr>
        </p:nvSpPr>
        <p:spPr/>
        <p:txBody>
          <a:bodyPr/>
          <a:lstStyle/>
          <a:p>
            <a:pPr eaLnBrk="1" hangingPunct="1"/>
            <a:r>
              <a:rPr lang="en-US" altLang="zh-CN" sz="3800"/>
              <a:t>1. </a:t>
            </a:r>
            <a:r>
              <a:rPr lang="zh-CN" altLang="en-US" sz="3800"/>
              <a:t>观察的情境适用性</a:t>
            </a:r>
            <a:br>
              <a:rPr lang="zh-CN" altLang="en-US" sz="3800"/>
            </a:br>
            <a:r>
              <a:rPr lang="en-US" altLang="zh-CN" sz="3800">
                <a:latin typeface="Arial" panose="020B0604020202020204" pitchFamily="34" charset="0"/>
              </a:rPr>
              <a:t>——</a:t>
            </a:r>
            <a:r>
              <a:rPr lang="zh-CN" altLang="en-US" sz="3800"/>
              <a:t>观察方法解决的问题 </a:t>
            </a:r>
          </a:p>
        </p:txBody>
      </p:sp>
      <p:sp>
        <p:nvSpPr>
          <p:cNvPr id="71683" name="Rectangle 3">
            <a:extLst>
              <a:ext uri="{FF2B5EF4-FFF2-40B4-BE49-F238E27FC236}">
                <a16:creationId xmlns:a16="http://schemas.microsoft.com/office/drawing/2014/main" id="{C769707A-9DF3-7506-CC28-FFC0A8D1B559}"/>
              </a:ext>
            </a:extLst>
          </p:cNvPr>
          <p:cNvSpPr>
            <a:spLocks noGrp="1" noChangeArrowheads="1"/>
          </p:cNvSpPr>
          <p:nvPr>
            <p:ph type="body" idx="1"/>
          </p:nvPr>
        </p:nvSpPr>
        <p:spPr/>
        <p:txBody>
          <a:bodyPr/>
          <a:lstStyle/>
          <a:p>
            <a:pPr eaLnBrk="1" hangingPunct="1"/>
            <a:r>
              <a:rPr lang="zh-CN" altLang="en-US" sz="2600"/>
              <a:t>理解复杂的协同事件 </a:t>
            </a:r>
          </a:p>
          <a:p>
            <a:pPr lvl="1" eaLnBrk="1" hangingPunct="1"/>
            <a:r>
              <a:rPr lang="zh-CN" altLang="en-US" sz="2200"/>
              <a:t>突现，民族志 </a:t>
            </a:r>
          </a:p>
          <a:p>
            <a:pPr eaLnBrk="1" hangingPunct="1"/>
            <a:r>
              <a:rPr lang="zh-CN" altLang="en-US" sz="2600"/>
              <a:t>获取工作中的异常处理 </a:t>
            </a:r>
          </a:p>
          <a:p>
            <a:pPr lvl="1" eaLnBrk="1" hangingPunct="1"/>
            <a:r>
              <a:rPr lang="zh-CN" altLang="en-US" sz="2200"/>
              <a:t>局部 ，采样观察、民族志</a:t>
            </a:r>
          </a:p>
          <a:p>
            <a:pPr eaLnBrk="1" hangingPunct="1"/>
            <a:r>
              <a:rPr lang="zh-CN" altLang="en-US" sz="2600"/>
              <a:t>获取与用户认知不一致的实际知识 </a:t>
            </a:r>
          </a:p>
          <a:p>
            <a:pPr lvl="1" eaLnBrk="1" hangingPunct="1"/>
            <a:r>
              <a:rPr lang="zh-CN" altLang="en-US" sz="2200"/>
              <a:t>暂时，采样观察、民族志 </a:t>
            </a:r>
          </a:p>
          <a:p>
            <a:pPr eaLnBrk="1" hangingPunct="1"/>
            <a:r>
              <a:rPr lang="zh-CN" altLang="en-US" sz="2600"/>
              <a:t>了解用户的认知 </a:t>
            </a:r>
          </a:p>
          <a:p>
            <a:pPr lvl="1" eaLnBrk="1" hangingPunct="1"/>
            <a:r>
              <a:rPr lang="zh-CN" altLang="en-US" sz="2200"/>
              <a:t>涉身 ，民族志 、话语分析</a:t>
            </a:r>
          </a:p>
          <a:p>
            <a:pPr eaLnBrk="1" hangingPunct="1"/>
            <a:r>
              <a:rPr lang="zh-CN" altLang="en-US" sz="2600"/>
              <a:t>获取默认（</a:t>
            </a:r>
            <a:r>
              <a:rPr lang="en-US" altLang="zh-CN" sz="2600"/>
              <a:t>tacit</a:t>
            </a:r>
            <a:r>
              <a:rPr lang="zh-CN" altLang="en-US" sz="2600"/>
              <a:t>）知识 </a:t>
            </a:r>
          </a:p>
          <a:p>
            <a:pPr lvl="1" eaLnBrk="1" hangingPunct="1"/>
            <a:r>
              <a:rPr lang="zh-CN" altLang="en-US" sz="2200"/>
              <a:t>模糊，采样观察、民族志、协议分析</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5" name="Group 207">
            <a:extLst>
              <a:ext uri="{FF2B5EF4-FFF2-40B4-BE49-F238E27FC236}">
                <a16:creationId xmlns:a16="http://schemas.microsoft.com/office/drawing/2014/main" id="{586961D3-BF96-D35A-A4A2-88C7D75865EC}"/>
              </a:ext>
            </a:extLst>
          </p:cNvPr>
          <p:cNvGraphicFramePr>
            <a:graphicFrameLocks noGrp="1"/>
          </p:cNvGraphicFramePr>
          <p:nvPr>
            <p:ph idx="1"/>
          </p:nvPr>
        </p:nvGraphicFramePr>
        <p:xfrm>
          <a:off x="304800" y="487363"/>
          <a:ext cx="8763000" cy="5688018"/>
        </p:xfrm>
        <a:graphic>
          <a:graphicData uri="http://schemas.openxmlformats.org/drawingml/2006/table">
            <a:tbl>
              <a:tblPr/>
              <a:tblGrid>
                <a:gridCol w="1220788">
                  <a:extLst>
                    <a:ext uri="{9D8B030D-6E8A-4147-A177-3AD203B41FA5}">
                      <a16:colId xmlns:a16="http://schemas.microsoft.com/office/drawing/2014/main" val="20000"/>
                    </a:ext>
                  </a:extLst>
                </a:gridCol>
                <a:gridCol w="1751012">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4110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方法</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情景性性质</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描述</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669">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采样观察</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局部</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对工作进行一段时间的观察，发现其中的异常处理</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2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暂时</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对实际工作进行观察，发现并纠正其与规章、手册或者用户意识中的不同</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669">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模糊</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观察特殊事件的进行，发现用户工作中的潜在知识</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082">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民族志</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突现</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通过观察，分析群体的互动，理解复杂的协同事件</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02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局部</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长时间的观察，可以发现各种情况下的异常处理和特殊情况</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02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暂时</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对实际工作进行观察，发现并纠正其与规章、手册或者用户意识中的不同</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2669">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涉身</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在观察中学习，了解用户本身的认知和能力</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102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模糊</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了解各种基础的细节，能够发现用户工作中的潜在知识</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266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会话分析</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涉身</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通过分析用户交谈发现用户的认知和能力</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10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协议分析</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模糊</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Arial" charset="0"/>
                        </a:rPr>
                        <a:t>发现用户工作中的潜在知识</a:t>
                      </a:r>
                      <a:endParaRPr kumimoji="0" lang="zh-CN" altLang="en-US" sz="4000" b="0" i="0" u="none" strike="noStrike" cap="none" normalizeH="0" baseline="0">
                        <a:ln>
                          <a:noFill/>
                        </a:ln>
                        <a:solidFill>
                          <a:schemeClr val="tx1"/>
                        </a:solidFill>
                        <a:effectLst/>
                        <a:latin typeface="Arial" charset="0"/>
                        <a:ea typeface="仿宋_GB2312" pitchFamily="49" charset="-122"/>
                        <a:cs typeface="Arial" charset="0"/>
                      </a:endParaRPr>
                    </a:p>
                  </a:txBody>
                  <a:tcPr marT="45712" marB="4571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8D76EFB-8811-EC2A-6C89-507DBA2D703B}"/>
              </a:ext>
            </a:extLst>
          </p:cNvPr>
          <p:cNvSpPr>
            <a:spLocks noGrp="1" noChangeArrowheads="1"/>
          </p:cNvSpPr>
          <p:nvPr>
            <p:ph type="title"/>
          </p:nvPr>
        </p:nvSpPr>
        <p:spPr/>
        <p:txBody>
          <a:bodyPr/>
          <a:lstStyle/>
          <a:p>
            <a:pPr eaLnBrk="1" hangingPunct="1"/>
            <a:r>
              <a:rPr lang="zh-CN" altLang="en-US"/>
              <a:t>主要内容</a:t>
            </a:r>
          </a:p>
        </p:txBody>
      </p:sp>
      <p:sp>
        <p:nvSpPr>
          <p:cNvPr id="73731" name="Rectangle 3">
            <a:extLst>
              <a:ext uri="{FF2B5EF4-FFF2-40B4-BE49-F238E27FC236}">
                <a16:creationId xmlns:a16="http://schemas.microsoft.com/office/drawing/2014/main" id="{ABE1234A-5FA4-CA90-F970-DC5835BD2BBA}"/>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观察的情境适用性</a:t>
            </a:r>
          </a:p>
          <a:p>
            <a:pPr marL="571500" indent="-571500" eaLnBrk="1" hangingPunct="1">
              <a:buFont typeface="Wingdings" panose="05000000000000000000" pitchFamily="2" charset="2"/>
              <a:buAutoNum type="arabicPeriod"/>
            </a:pPr>
            <a:r>
              <a:rPr lang="zh-CN" altLang="en-US">
                <a:solidFill>
                  <a:srgbClr val="FF0000"/>
                </a:solidFill>
              </a:rPr>
              <a:t>观察方法的应用</a:t>
            </a:r>
          </a:p>
          <a:p>
            <a:pPr marL="839788" lvl="1" indent="-495300" eaLnBrk="1" hangingPunct="1">
              <a:buFont typeface="Wingdings" panose="05000000000000000000" pitchFamily="2" charset="2"/>
              <a:buAutoNum type="arabicPeriod"/>
            </a:pPr>
            <a:r>
              <a:rPr lang="zh-CN" altLang="en-US">
                <a:solidFill>
                  <a:srgbClr val="FF0000"/>
                </a:solidFill>
              </a:rPr>
              <a:t>采样观察</a:t>
            </a:r>
          </a:p>
          <a:p>
            <a:pPr marL="839788" lvl="1" indent="-495300" eaLnBrk="1" hangingPunct="1">
              <a:buFont typeface="Wingdings" panose="05000000000000000000" pitchFamily="2" charset="2"/>
              <a:buAutoNum type="arabicPeriod"/>
            </a:pPr>
            <a:r>
              <a:rPr lang="zh-CN" altLang="en-US">
                <a:solidFill>
                  <a:srgbClr val="FF0000"/>
                </a:solidFill>
              </a:rPr>
              <a:t>民族志</a:t>
            </a:r>
          </a:p>
          <a:p>
            <a:pPr marL="571500" indent="-571500" eaLnBrk="1" hangingPunct="1">
              <a:buFont typeface="Wingdings" panose="05000000000000000000" pitchFamily="2" charset="2"/>
              <a:buAutoNum type="arabicPeriod"/>
            </a:pPr>
            <a:r>
              <a:rPr lang="zh-CN" altLang="en-US"/>
              <a:t>文档审查方法的应用</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02B8C7D7-0D75-091B-1EB3-1EF95ACBDE5C}"/>
              </a:ext>
            </a:extLst>
          </p:cNvPr>
          <p:cNvSpPr>
            <a:spLocks noGrp="1" noChangeArrowheads="1"/>
          </p:cNvSpPr>
          <p:nvPr>
            <p:ph type="title"/>
          </p:nvPr>
        </p:nvSpPr>
        <p:spPr/>
        <p:txBody>
          <a:bodyPr/>
          <a:lstStyle/>
          <a:p>
            <a:pPr eaLnBrk="1" hangingPunct="1"/>
            <a:r>
              <a:rPr lang="en-US" altLang="zh-CN"/>
              <a:t>2.1 </a:t>
            </a:r>
            <a:r>
              <a:rPr lang="zh-CN" altLang="en-US"/>
              <a:t>采样观察 </a:t>
            </a:r>
          </a:p>
        </p:txBody>
      </p:sp>
      <p:graphicFrame>
        <p:nvGraphicFramePr>
          <p:cNvPr id="15448" name="Group 88">
            <a:extLst>
              <a:ext uri="{FF2B5EF4-FFF2-40B4-BE49-F238E27FC236}">
                <a16:creationId xmlns:a16="http://schemas.microsoft.com/office/drawing/2014/main" id="{6CB19222-A674-5168-737C-B0BA9D115165}"/>
              </a:ext>
            </a:extLst>
          </p:cNvPr>
          <p:cNvGraphicFramePr>
            <a:graphicFrameLocks noGrp="1"/>
          </p:cNvGraphicFramePr>
          <p:nvPr>
            <p:ph idx="1"/>
          </p:nvPr>
        </p:nvGraphicFramePr>
        <p:xfrm>
          <a:off x="381000" y="1274763"/>
          <a:ext cx="8534400" cy="4830821"/>
        </p:xfrm>
        <a:graphic>
          <a:graphicData uri="http://schemas.openxmlformats.org/drawingml/2006/table">
            <a:tbl>
              <a:tblPr/>
              <a:tblGrid>
                <a:gridCol w="1069975">
                  <a:extLst>
                    <a:ext uri="{9D8B030D-6E8A-4147-A177-3AD203B41FA5}">
                      <a16:colId xmlns:a16="http://schemas.microsoft.com/office/drawing/2014/main" val="20000"/>
                    </a:ext>
                  </a:extLst>
                </a:gridCol>
                <a:gridCol w="3903663">
                  <a:extLst>
                    <a:ext uri="{9D8B030D-6E8A-4147-A177-3AD203B41FA5}">
                      <a16:colId xmlns:a16="http://schemas.microsoft.com/office/drawing/2014/main" val="20001"/>
                    </a:ext>
                  </a:extLst>
                </a:gridCol>
                <a:gridCol w="3560762">
                  <a:extLst>
                    <a:ext uri="{9D8B030D-6E8A-4147-A177-3AD203B41FA5}">
                      <a16:colId xmlns:a16="http://schemas.microsoft.com/office/drawing/2014/main" val="20002"/>
                    </a:ext>
                  </a:extLst>
                </a:gridCol>
              </a:tblGrid>
              <a:tr h="53323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900" b="0" i="0" u="none" strike="noStrike" cap="none" normalizeH="0" baseline="0">
                        <a:ln>
                          <a:noFill/>
                        </a:ln>
                        <a:solidFill>
                          <a:schemeClr val="tx1"/>
                        </a:solidFill>
                        <a:effectLst/>
                        <a:latin typeface="Arial" charset="0"/>
                        <a:ea typeface="宋体" pitchFamily="2"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时间采样</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事件采样</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42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优点</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通过随机的观察减少偏差</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对频繁发生事件取代表性事件进行观察</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允许在行为展开过程中观察</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允许对指定的重要事件进行观察</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442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缺点</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用分段的方式来收集数据不能提供全面信息的时间</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漏掉不经常发生却很重要的事件</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消耗大量时间</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漏掉频繁发生事件的代表性样本</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67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适用情景</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发现异常流程</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验证用户知识和实际工作的一致性</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获取默认知识</a:t>
                      </a:r>
                      <a:endPar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266700" algn="l"/>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验证用户知识和实际工作的一致性</a:t>
                      </a:r>
                      <a:endParaRPr kumimoji="0" lang="zh-CN" altLang="en-US" sz="4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0B2EA29-7B5C-C477-64FA-3BBC66044759}"/>
              </a:ext>
            </a:extLst>
          </p:cNvPr>
          <p:cNvSpPr>
            <a:spLocks noGrp="1" noChangeArrowheads="1"/>
          </p:cNvSpPr>
          <p:nvPr>
            <p:ph type="title"/>
          </p:nvPr>
        </p:nvSpPr>
        <p:spPr/>
        <p:txBody>
          <a:bodyPr/>
          <a:lstStyle/>
          <a:p>
            <a:pPr eaLnBrk="1" hangingPunct="1"/>
            <a:r>
              <a:rPr lang="en-US" altLang="zh-CN"/>
              <a:t>2.2 </a:t>
            </a:r>
            <a:r>
              <a:rPr lang="zh-CN" altLang="en-US"/>
              <a:t>民族志 </a:t>
            </a:r>
          </a:p>
        </p:txBody>
      </p:sp>
      <p:sp>
        <p:nvSpPr>
          <p:cNvPr id="75779" name="Rectangle 3">
            <a:extLst>
              <a:ext uri="{FF2B5EF4-FFF2-40B4-BE49-F238E27FC236}">
                <a16:creationId xmlns:a16="http://schemas.microsoft.com/office/drawing/2014/main" id="{D711F982-72D5-346D-413F-883638771010}"/>
              </a:ext>
            </a:extLst>
          </p:cNvPr>
          <p:cNvSpPr>
            <a:spLocks noGrp="1" noChangeArrowheads="1"/>
          </p:cNvSpPr>
          <p:nvPr>
            <p:ph type="body" idx="1"/>
          </p:nvPr>
        </p:nvSpPr>
        <p:spPr/>
        <p:txBody>
          <a:bodyPr/>
          <a:lstStyle/>
          <a:p>
            <a:pPr eaLnBrk="1" hangingPunct="1"/>
            <a:r>
              <a:rPr lang="zh-CN" altLang="en-US"/>
              <a:t>典型示例是复杂的协同问题 </a:t>
            </a:r>
          </a:p>
          <a:p>
            <a:pPr eaLnBrk="1" hangingPunct="1"/>
            <a:r>
              <a:rPr lang="zh-CN" altLang="en-US"/>
              <a:t>优点</a:t>
            </a:r>
          </a:p>
          <a:p>
            <a:pPr lvl="1" eaLnBrk="1" hangingPunct="1"/>
            <a:r>
              <a:rPr lang="zh-CN" altLang="en-US"/>
              <a:t>能够得到信息的深度理解 </a:t>
            </a:r>
          </a:p>
          <a:p>
            <a:pPr lvl="1" eaLnBrk="1" hangingPunct="1"/>
            <a:r>
              <a:rPr lang="zh-CN" altLang="en-US"/>
              <a:t>能够让真实世界的社会性因素可见化 </a:t>
            </a:r>
          </a:p>
          <a:p>
            <a:pPr lvl="1" eaLnBrk="1" hangingPunct="1"/>
            <a:r>
              <a:rPr lang="zh-CN" altLang="en-US"/>
              <a:t>打破人们已有的一些错误假设和错误观念 </a:t>
            </a:r>
          </a:p>
          <a:p>
            <a:pPr eaLnBrk="1" hangingPunct="1"/>
            <a:r>
              <a:rPr lang="zh-CN" altLang="en-US"/>
              <a:t>缺点</a:t>
            </a:r>
          </a:p>
          <a:p>
            <a:pPr lvl="1" eaLnBrk="1" hangingPunct="1"/>
            <a:r>
              <a:rPr lang="zh-CN" altLang="en-US"/>
              <a:t>需要耗费很多的时间 </a:t>
            </a:r>
          </a:p>
          <a:p>
            <a:pPr lvl="1" eaLnBrk="1" hangingPunct="1"/>
            <a:r>
              <a:rPr lang="zh-CN" altLang="en-US"/>
              <a:t>调研结果很难传递到开发过程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A713749-1123-E14C-B603-94F3012F1278}"/>
              </a:ext>
            </a:extLst>
          </p:cNvPr>
          <p:cNvSpPr>
            <a:spLocks noGrp="1" noChangeArrowheads="1"/>
          </p:cNvSpPr>
          <p:nvPr>
            <p:ph type="title"/>
          </p:nvPr>
        </p:nvSpPr>
        <p:spPr/>
        <p:txBody>
          <a:bodyPr/>
          <a:lstStyle/>
          <a:p>
            <a:pPr eaLnBrk="1" hangingPunct="1"/>
            <a:r>
              <a:rPr lang="en-US" altLang="zh-CN" sz="3800"/>
              <a:t>2.2 </a:t>
            </a:r>
            <a:r>
              <a:rPr lang="zh-CN" altLang="en-US" sz="3800"/>
              <a:t>民族志</a:t>
            </a:r>
            <a:br>
              <a:rPr lang="zh-CN" altLang="en-US" sz="3800"/>
            </a:br>
            <a:r>
              <a:rPr lang="en-US" altLang="zh-CN" sz="3800">
                <a:latin typeface="Arial" panose="020B0604020202020204" pitchFamily="34" charset="0"/>
              </a:rPr>
              <a:t>——</a:t>
            </a:r>
            <a:r>
              <a:rPr lang="zh-CN" altLang="en-US" sz="3800"/>
              <a:t>针对复杂协同问题的民族志 </a:t>
            </a:r>
          </a:p>
        </p:txBody>
      </p:sp>
      <p:sp>
        <p:nvSpPr>
          <p:cNvPr id="76803" name="Rectangle 3">
            <a:extLst>
              <a:ext uri="{FF2B5EF4-FFF2-40B4-BE49-F238E27FC236}">
                <a16:creationId xmlns:a16="http://schemas.microsoft.com/office/drawing/2014/main" id="{BB8E9583-870C-24D6-2CC6-5659D6A52E35}"/>
              </a:ext>
            </a:extLst>
          </p:cNvPr>
          <p:cNvSpPr>
            <a:spLocks noGrp="1" noChangeArrowheads="1"/>
          </p:cNvSpPr>
          <p:nvPr>
            <p:ph type="body" idx="1"/>
          </p:nvPr>
        </p:nvSpPr>
        <p:spPr/>
        <p:txBody>
          <a:bodyPr/>
          <a:lstStyle/>
          <a:p>
            <a:pPr eaLnBrk="1" hangingPunct="1"/>
            <a:r>
              <a:rPr lang="zh-CN" altLang="en-US"/>
              <a:t>关注三个方面的内容：</a:t>
            </a:r>
          </a:p>
          <a:p>
            <a:pPr lvl="1" eaLnBrk="1" hangingPunct="1"/>
            <a:r>
              <a:rPr lang="zh-CN" altLang="en-US"/>
              <a:t>工作的分布式协同（</a:t>
            </a:r>
            <a:r>
              <a:rPr lang="en-US" altLang="zh-CN"/>
              <a:t>Distributed Coordination</a:t>
            </a:r>
            <a:r>
              <a:rPr lang="zh-CN" altLang="en-US"/>
              <a:t>）</a:t>
            </a:r>
          </a:p>
          <a:p>
            <a:pPr lvl="2" eaLnBrk="1" hangingPunct="1"/>
            <a:r>
              <a:rPr lang="zh-CN" altLang="en-US"/>
              <a:t>要特别注意那些利用物件实现的协同和创建这些物件的文书工作 </a:t>
            </a:r>
          </a:p>
          <a:p>
            <a:pPr lvl="1" eaLnBrk="1" hangingPunct="1"/>
            <a:r>
              <a:rPr lang="zh-CN" altLang="en-US"/>
              <a:t>工作的计划和程序（</a:t>
            </a:r>
            <a:r>
              <a:rPr lang="en-US" altLang="zh-CN"/>
              <a:t>Plans and Procedures</a:t>
            </a:r>
            <a:r>
              <a:rPr lang="zh-CN" altLang="en-US"/>
              <a:t>）</a:t>
            </a:r>
          </a:p>
          <a:p>
            <a:pPr lvl="2" eaLnBrk="1" hangingPunct="1"/>
            <a:r>
              <a:rPr lang="zh-CN" altLang="en-US"/>
              <a:t>关注它们在组织活动中的应用方式 </a:t>
            </a:r>
          </a:p>
          <a:p>
            <a:pPr lvl="2" eaLnBrk="1" hangingPunct="1"/>
            <a:r>
              <a:rPr lang="zh-CN" altLang="en-US"/>
              <a:t>发现实际工作和文档化程序之间存在的偏离 </a:t>
            </a:r>
          </a:p>
          <a:p>
            <a:pPr lvl="1" eaLnBrk="1" hangingPunct="1"/>
            <a:r>
              <a:rPr lang="zh-CN" altLang="en-US"/>
              <a:t>工作的意识（</a:t>
            </a:r>
            <a:r>
              <a:rPr lang="en-US" altLang="zh-CN"/>
              <a:t>Awareness of Work</a:t>
            </a:r>
            <a:r>
              <a:rPr lang="zh-CN" altLang="en-US"/>
              <a:t>）</a:t>
            </a:r>
          </a:p>
          <a:p>
            <a:pPr lvl="2" eaLnBrk="1" hangingPunct="1"/>
            <a:r>
              <a:rPr lang="zh-CN" altLang="en-US"/>
              <a:t>活动是如何对协同中的其他人可见或者可理解的？</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A03F027-FC4B-9881-0170-01B852578E15}"/>
              </a:ext>
            </a:extLst>
          </p:cNvPr>
          <p:cNvSpPr>
            <a:spLocks noGrp="1" noChangeArrowheads="1"/>
          </p:cNvSpPr>
          <p:nvPr>
            <p:ph type="title"/>
          </p:nvPr>
        </p:nvSpPr>
        <p:spPr/>
        <p:txBody>
          <a:bodyPr/>
          <a:lstStyle/>
          <a:p>
            <a:pPr eaLnBrk="1" hangingPunct="1"/>
            <a:r>
              <a:rPr lang="en-US" altLang="zh-CN" sz="3800"/>
              <a:t>2.2 </a:t>
            </a:r>
            <a:r>
              <a:rPr lang="zh-CN" altLang="en-US" sz="3800"/>
              <a:t>民族志</a:t>
            </a:r>
            <a:br>
              <a:rPr lang="zh-CN" altLang="en-US" sz="3800"/>
            </a:br>
            <a:r>
              <a:rPr lang="en-US" altLang="zh-CN" sz="3800">
                <a:latin typeface="Arial" panose="020B0604020202020204" pitchFamily="34" charset="0"/>
              </a:rPr>
              <a:t>——</a:t>
            </a:r>
            <a:r>
              <a:rPr lang="zh-CN" altLang="en-US" sz="3800"/>
              <a:t>适用普通民族志的规则 </a:t>
            </a:r>
          </a:p>
        </p:txBody>
      </p:sp>
      <p:sp>
        <p:nvSpPr>
          <p:cNvPr id="77827" name="Rectangle 3">
            <a:extLst>
              <a:ext uri="{FF2B5EF4-FFF2-40B4-BE49-F238E27FC236}">
                <a16:creationId xmlns:a16="http://schemas.microsoft.com/office/drawing/2014/main" id="{F62EA7D1-F685-7CAB-15CF-49EBE885C0C6}"/>
              </a:ext>
            </a:extLst>
          </p:cNvPr>
          <p:cNvSpPr>
            <a:spLocks noGrp="1" noChangeArrowheads="1"/>
          </p:cNvSpPr>
          <p:nvPr>
            <p:ph type="body" idx="1"/>
          </p:nvPr>
        </p:nvSpPr>
        <p:spPr/>
        <p:txBody>
          <a:bodyPr/>
          <a:lstStyle/>
          <a:p>
            <a:pPr eaLnBrk="1" hangingPunct="1"/>
            <a:r>
              <a:rPr lang="zh-CN" altLang="en-US"/>
              <a:t>应该定期的记录发现 </a:t>
            </a:r>
          </a:p>
          <a:p>
            <a:pPr eaLnBrk="1" hangingPunct="1"/>
            <a:r>
              <a:rPr lang="zh-CN" altLang="en-US"/>
              <a:t>尽快的记录可能会在观察过程中发生的面谈 </a:t>
            </a:r>
          </a:p>
          <a:p>
            <a:pPr eaLnBrk="1" hangingPunct="1"/>
            <a:r>
              <a:rPr lang="zh-CN" altLang="en-US"/>
              <a:t>定期的复查和更新自己的想法 </a:t>
            </a:r>
          </a:p>
          <a:p>
            <a:pPr eaLnBrk="1" hangingPunct="1"/>
            <a:r>
              <a:rPr lang="zh-CN" altLang="en-US"/>
              <a:t>确定管理海量数据的应对策略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0A8098A-ECD2-D4C6-1156-B81518B1EAE1}"/>
              </a:ext>
            </a:extLst>
          </p:cNvPr>
          <p:cNvSpPr>
            <a:spLocks noGrp="1" noChangeArrowheads="1"/>
          </p:cNvSpPr>
          <p:nvPr>
            <p:ph type="title"/>
          </p:nvPr>
        </p:nvSpPr>
        <p:spPr/>
        <p:txBody>
          <a:bodyPr/>
          <a:lstStyle/>
          <a:p>
            <a:pPr eaLnBrk="1" hangingPunct="1"/>
            <a:r>
              <a:rPr lang="zh-CN" altLang="en-US"/>
              <a:t>主要内容</a:t>
            </a:r>
          </a:p>
        </p:txBody>
      </p:sp>
      <p:sp>
        <p:nvSpPr>
          <p:cNvPr id="78851" name="Rectangle 3">
            <a:extLst>
              <a:ext uri="{FF2B5EF4-FFF2-40B4-BE49-F238E27FC236}">
                <a16:creationId xmlns:a16="http://schemas.microsoft.com/office/drawing/2014/main" id="{DE2A54DF-420B-2900-A652-4B4F3D7AD97F}"/>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观察的情境适用性</a:t>
            </a:r>
          </a:p>
          <a:p>
            <a:pPr marL="571500" indent="-571500" eaLnBrk="1" hangingPunct="1">
              <a:buFont typeface="Wingdings" panose="05000000000000000000" pitchFamily="2" charset="2"/>
              <a:buAutoNum type="arabicPeriod"/>
            </a:pPr>
            <a:r>
              <a:rPr lang="zh-CN" altLang="en-US"/>
              <a:t>观察方法的应用</a:t>
            </a:r>
          </a:p>
          <a:p>
            <a:pPr marL="571500" indent="-571500" eaLnBrk="1" hangingPunct="1">
              <a:buFont typeface="Wingdings" panose="05000000000000000000" pitchFamily="2" charset="2"/>
              <a:buAutoNum type="arabicPeriod"/>
            </a:pPr>
            <a:r>
              <a:rPr lang="zh-CN" altLang="en-US">
                <a:solidFill>
                  <a:srgbClr val="FF0000"/>
                </a:solidFill>
              </a:rPr>
              <a:t>文档审查方法的应用</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30D3994-8363-5B3E-1E57-BCBE164649E5}"/>
              </a:ext>
            </a:extLst>
          </p:cNvPr>
          <p:cNvSpPr>
            <a:spLocks noGrp="1" noChangeArrowheads="1"/>
          </p:cNvSpPr>
          <p:nvPr>
            <p:ph type="title"/>
          </p:nvPr>
        </p:nvSpPr>
        <p:spPr/>
        <p:txBody>
          <a:bodyPr/>
          <a:lstStyle/>
          <a:p>
            <a:pPr eaLnBrk="1" hangingPunct="1"/>
            <a:r>
              <a:rPr lang="en-US" altLang="zh-CN"/>
              <a:t>3. </a:t>
            </a:r>
            <a:r>
              <a:rPr lang="zh-CN" altLang="en-US"/>
              <a:t>文档审查方法的应用</a:t>
            </a:r>
          </a:p>
        </p:txBody>
      </p:sp>
      <p:graphicFrame>
        <p:nvGraphicFramePr>
          <p:cNvPr id="20564" name="Group 84">
            <a:extLst>
              <a:ext uri="{FF2B5EF4-FFF2-40B4-BE49-F238E27FC236}">
                <a16:creationId xmlns:a16="http://schemas.microsoft.com/office/drawing/2014/main" id="{C6280D98-AB5A-5CAE-C18B-29AED569C12E}"/>
              </a:ext>
            </a:extLst>
          </p:cNvPr>
          <p:cNvGraphicFramePr>
            <a:graphicFrameLocks noGrp="1"/>
          </p:cNvGraphicFramePr>
          <p:nvPr>
            <p:ph idx="1"/>
          </p:nvPr>
        </p:nvGraphicFramePr>
        <p:xfrm>
          <a:off x="457200" y="1066800"/>
          <a:ext cx="8229600" cy="5062538"/>
        </p:xfrm>
        <a:graphic>
          <a:graphicData uri="http://schemas.openxmlformats.org/drawingml/2006/table">
            <a:tbl>
              <a:tblPr/>
              <a:tblGrid>
                <a:gridCol w="2338388">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4451350">
                  <a:extLst>
                    <a:ext uri="{9D8B030D-6E8A-4147-A177-3AD203B41FA5}">
                      <a16:colId xmlns:a16="http://schemas.microsoft.com/office/drawing/2014/main" val="20002"/>
                    </a:ext>
                  </a:extLst>
                </a:gridCol>
              </a:tblGrid>
              <a:tr h="70108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文档类型</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文档审查方法</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描述</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2036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相关产品的需求规格说明</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需求重用</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分析相关产品的规格说明，发现可以移植到到新产品中的需求信息，进行需求的重用</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问题域信息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用户界面特征</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业务需求、组织策略、政策法规</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554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硬数据</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文档分析</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阅读、研究得到的硬数据，从中发现需求信息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问题域信息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工作流程</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业务细节</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5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客户的需求文档</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需求剥离</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抽取客户的需求文档中的需求描述</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粗粒度需求</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0887C9D5-F6B1-ECAE-F4E6-51117362D9DD}"/>
              </a:ext>
            </a:extLst>
          </p:cNvPr>
          <p:cNvSpPr>
            <a:spLocks noGrp="1" noChangeArrowheads="1"/>
          </p:cNvSpPr>
          <p:nvPr>
            <p:ph type="title"/>
          </p:nvPr>
        </p:nvSpPr>
        <p:spPr/>
        <p:txBody>
          <a:bodyPr/>
          <a:lstStyle/>
          <a:p>
            <a:r>
              <a:rPr lang="zh-CN" altLang="en-US" sz="3600"/>
              <a:t>从业务需求出发确定系统边界是复杂的</a:t>
            </a:r>
          </a:p>
        </p:txBody>
      </p:sp>
      <p:pic>
        <p:nvPicPr>
          <p:cNvPr id="40963" name="图片 4">
            <a:extLst>
              <a:ext uri="{FF2B5EF4-FFF2-40B4-BE49-F238E27FC236}">
                <a16:creationId xmlns:a16="http://schemas.microsoft.com/office/drawing/2014/main" id="{BA20C4AB-F53E-D6E6-D908-4D3285B5B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63" y="1171575"/>
            <a:ext cx="4097337"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64" name="灯片编号占位符 1">
            <a:extLst>
              <a:ext uri="{FF2B5EF4-FFF2-40B4-BE49-F238E27FC236}">
                <a16:creationId xmlns:a16="http://schemas.microsoft.com/office/drawing/2014/main" id="{22273574-B8A0-C328-EF3A-647DA20648A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4DAFEB3-6CD3-4E82-8048-92E4FF4847F2}" type="slidenum">
              <a:rPr lang="en-US" altLang="zh-CN" smtClean="0">
                <a:latin typeface="Garamond" panose="02020404030301010803" pitchFamily="18" charset="0"/>
              </a:rPr>
              <a:pPr/>
              <a:t>18</a:t>
            </a:fld>
            <a:endParaRPr lang="en-US" altLang="zh-CN">
              <a:latin typeface="Garamond" panose="02020404030301010803" pitchFamily="18" charset="0"/>
            </a:endParaRPr>
          </a:p>
        </p:txBody>
      </p:sp>
      <p:sp>
        <p:nvSpPr>
          <p:cNvPr id="40965" name="内容占位符 2">
            <a:extLst>
              <a:ext uri="{FF2B5EF4-FFF2-40B4-BE49-F238E27FC236}">
                <a16:creationId xmlns:a16="http://schemas.microsoft.com/office/drawing/2014/main" id="{0F041A01-25C4-5F87-E705-B7FA2A22619A}"/>
              </a:ext>
            </a:extLst>
          </p:cNvPr>
          <p:cNvSpPr>
            <a:spLocks noGrp="1" noChangeArrowheads="1"/>
          </p:cNvSpPr>
          <p:nvPr>
            <p:ph idx="1"/>
          </p:nvPr>
        </p:nvSpPr>
        <p:spPr>
          <a:xfrm>
            <a:off x="233363" y="1171575"/>
            <a:ext cx="3657600" cy="4911725"/>
          </a:xfrm>
        </p:spPr>
        <p:txBody>
          <a:bodyPr/>
          <a:lstStyle/>
          <a:p>
            <a:r>
              <a:rPr lang="en-US" altLang="zh-CN" sz="2400"/>
              <a:t>BR1</a:t>
            </a:r>
            <a:r>
              <a:rPr lang="zh-CN" altLang="zh-CN" sz="2400"/>
              <a:t>：在系统使用</a:t>
            </a:r>
            <a:r>
              <a:rPr lang="en-US" altLang="zh-CN" sz="2400"/>
              <a:t>6</a:t>
            </a:r>
            <a:r>
              <a:rPr lang="zh-CN" altLang="zh-CN" sz="2400"/>
              <a:t>个月后，商品积压、缺货和报废的现象要减少</a:t>
            </a:r>
            <a:r>
              <a:rPr lang="en-US" altLang="zh-CN" sz="2400"/>
              <a:t>50%</a:t>
            </a:r>
            <a:endParaRPr lang="zh-CN" altLang="zh-CN" sz="2400"/>
          </a:p>
          <a:p>
            <a:r>
              <a:rPr lang="en-US" altLang="zh-CN" sz="2400"/>
              <a:t>BR2</a:t>
            </a:r>
            <a:r>
              <a:rPr lang="zh-CN" altLang="zh-CN" sz="2400"/>
              <a:t>：在系统使用</a:t>
            </a:r>
            <a:r>
              <a:rPr lang="en-US" altLang="zh-CN" sz="2400"/>
              <a:t>3</a:t>
            </a:r>
            <a:r>
              <a:rPr lang="zh-CN" altLang="zh-CN" sz="2400"/>
              <a:t>个月后，销售人员工作效率提高</a:t>
            </a:r>
            <a:r>
              <a:rPr lang="en-US" altLang="zh-CN" sz="2400"/>
              <a:t>50%</a:t>
            </a:r>
            <a:endParaRPr lang="zh-CN" altLang="zh-CN" sz="2400"/>
          </a:p>
          <a:p>
            <a:r>
              <a:rPr lang="en-US" altLang="zh-CN" sz="2400"/>
              <a:t>BR3</a:t>
            </a:r>
            <a:r>
              <a:rPr lang="zh-CN" altLang="zh-CN" sz="2400"/>
              <a:t>：在系统使用</a:t>
            </a:r>
            <a:r>
              <a:rPr lang="en-US" altLang="zh-CN" sz="2400"/>
              <a:t>6</a:t>
            </a:r>
            <a:r>
              <a:rPr lang="zh-CN" altLang="zh-CN" sz="2400"/>
              <a:t>个月后，店铺运营成本要降低</a:t>
            </a:r>
            <a:r>
              <a:rPr lang="en-US" altLang="zh-CN" sz="2400"/>
              <a:t>15%</a:t>
            </a:r>
            <a:endParaRPr lang="zh-CN" altLang="zh-CN" sz="2400"/>
          </a:p>
          <a:p>
            <a:r>
              <a:rPr lang="en-US" altLang="zh-CN" sz="2400"/>
              <a:t>BR4</a:t>
            </a:r>
            <a:r>
              <a:rPr lang="zh-CN" altLang="zh-CN" sz="2400"/>
              <a:t>：在系统使用</a:t>
            </a:r>
            <a:r>
              <a:rPr lang="en-US" altLang="zh-CN" sz="2400"/>
              <a:t>6</a:t>
            </a:r>
            <a:r>
              <a:rPr lang="zh-CN" altLang="zh-CN" sz="2400"/>
              <a:t>个月后，销售额度要提高</a:t>
            </a:r>
            <a:r>
              <a:rPr lang="en-US" altLang="zh-CN" sz="2400"/>
              <a:t>20%</a:t>
            </a:r>
            <a:endParaRPr lang="zh-CN" altLang="zh-CN" sz="2400"/>
          </a:p>
        </p:txBody>
      </p:sp>
      <p:sp>
        <p:nvSpPr>
          <p:cNvPr id="4" name="箭头: 左右 3">
            <a:extLst>
              <a:ext uri="{FF2B5EF4-FFF2-40B4-BE49-F238E27FC236}">
                <a16:creationId xmlns:a16="http://schemas.microsoft.com/office/drawing/2014/main" id="{2ADC170C-7B9B-778E-5C1A-91BD5712D307}"/>
              </a:ext>
            </a:extLst>
          </p:cNvPr>
          <p:cNvSpPr/>
          <p:nvPr/>
        </p:nvSpPr>
        <p:spPr>
          <a:xfrm>
            <a:off x="3276600" y="2590800"/>
            <a:ext cx="2590800" cy="1657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目标</a:t>
            </a:r>
            <a:r>
              <a:rPr lang="en-US" altLang="zh-CN" b="1" dirty="0"/>
              <a:t>-</a:t>
            </a:r>
            <a:r>
              <a:rPr lang="zh-CN" altLang="en-US" b="1" dirty="0"/>
              <a:t>方向的转化能否有方法学支持？</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F5C15AD-8F59-2F34-FA16-597BD8013B6C}"/>
              </a:ext>
            </a:extLst>
          </p:cNvPr>
          <p:cNvSpPr>
            <a:spLocks noGrp="1" noChangeArrowheads="1"/>
          </p:cNvSpPr>
          <p:nvPr>
            <p:ph type="title"/>
          </p:nvPr>
        </p:nvSpPr>
        <p:spPr/>
        <p:txBody>
          <a:bodyPr/>
          <a:lstStyle/>
          <a:p>
            <a:pPr eaLnBrk="1" hangingPunct="1"/>
            <a:r>
              <a:rPr lang="en-US" altLang="zh-CN"/>
              <a:t>8.1 </a:t>
            </a:r>
            <a:r>
              <a:rPr lang="zh-CN" altLang="en-US"/>
              <a:t>硬数据类型</a:t>
            </a:r>
          </a:p>
        </p:txBody>
      </p:sp>
      <p:sp>
        <p:nvSpPr>
          <p:cNvPr id="80899" name="Rectangle 3">
            <a:extLst>
              <a:ext uri="{FF2B5EF4-FFF2-40B4-BE49-F238E27FC236}">
                <a16:creationId xmlns:a16="http://schemas.microsoft.com/office/drawing/2014/main" id="{9DD0CF1B-14CF-3E4A-3B84-489EA8F08697}"/>
              </a:ext>
            </a:extLst>
          </p:cNvPr>
          <p:cNvSpPr>
            <a:spLocks noGrp="1" noChangeArrowheads="1"/>
          </p:cNvSpPr>
          <p:nvPr>
            <p:ph type="body" idx="1"/>
          </p:nvPr>
        </p:nvSpPr>
        <p:spPr/>
        <p:txBody>
          <a:bodyPr/>
          <a:lstStyle/>
          <a:p>
            <a:pPr eaLnBrk="1" hangingPunct="1"/>
            <a:r>
              <a:rPr lang="zh-CN" altLang="en-US" b="1"/>
              <a:t>定量硬数据</a:t>
            </a:r>
          </a:p>
          <a:p>
            <a:pPr lvl="1" eaLnBrk="1" hangingPunct="1"/>
            <a:r>
              <a:rPr lang="zh-CN" altLang="en-US"/>
              <a:t>数据收集表格 </a:t>
            </a:r>
          </a:p>
          <a:p>
            <a:pPr lvl="2" eaLnBrk="1" hangingPunct="1"/>
            <a:r>
              <a:rPr lang="zh-CN" altLang="en-US"/>
              <a:t>反映了组织的信息流 </a:t>
            </a:r>
          </a:p>
          <a:p>
            <a:pPr lvl="2" eaLnBrk="1" hangingPunct="1"/>
            <a:r>
              <a:rPr lang="zh-CN" altLang="en-US"/>
              <a:t>收集正在使用的每张空白表格表格 、填写和分发说明 </a:t>
            </a:r>
          </a:p>
          <a:p>
            <a:pPr lvl="2" eaLnBrk="1" hangingPunct="1"/>
            <a:r>
              <a:rPr lang="zh-CN" altLang="en-US"/>
              <a:t>对比填写好的表格</a:t>
            </a:r>
          </a:p>
          <a:p>
            <a:pPr lvl="3" eaLnBrk="1" hangingPunct="1"/>
            <a:r>
              <a:rPr lang="zh-CN" altLang="en-US"/>
              <a:t>表格中是否有从来都不填写的数据项；</a:t>
            </a:r>
          </a:p>
          <a:p>
            <a:pPr lvl="3" eaLnBrk="1" hangingPunct="1"/>
            <a:r>
              <a:rPr lang="zh-CN" altLang="en-US"/>
              <a:t>应该收到表格的人是否真的收到了；</a:t>
            </a:r>
          </a:p>
          <a:p>
            <a:pPr lvl="3" eaLnBrk="1" hangingPunct="1"/>
            <a:r>
              <a:rPr lang="zh-CN" altLang="en-US"/>
              <a:t>他们是否按照正常程序使用、存储和丢弃表格 </a:t>
            </a:r>
          </a:p>
          <a:p>
            <a:pPr lvl="3" eaLnBrk="1" hangingPunct="1"/>
            <a:r>
              <a:rPr lang="zh-CN" altLang="en-US"/>
              <a:t>等等</a:t>
            </a:r>
          </a:p>
          <a:p>
            <a:pPr lvl="1" eaLnBrk="1" hangingPunct="1"/>
            <a:r>
              <a:rPr lang="zh-CN" altLang="en-US"/>
              <a:t>统计报表  </a:t>
            </a:r>
          </a:p>
        </p:txBody>
      </p:sp>
      <p:sp>
        <p:nvSpPr>
          <p:cNvPr id="80900" name="灯片编号占位符 1">
            <a:extLst>
              <a:ext uri="{FF2B5EF4-FFF2-40B4-BE49-F238E27FC236}">
                <a16:creationId xmlns:a16="http://schemas.microsoft.com/office/drawing/2014/main" id="{BC2079EF-7D04-85F3-972E-E260F3EAEF6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3CF58F-F4B9-45E4-A8F6-B8EB5563F293}" type="slidenum">
              <a:rPr lang="en-US" altLang="zh-CN" smtClean="0">
                <a:latin typeface="Garamond" panose="02020404030301010803" pitchFamily="18" charset="0"/>
              </a:rPr>
              <a:pPr/>
              <a:t>180</a:t>
            </a:fld>
            <a:endParaRPr lang="en-US" altLang="zh-CN">
              <a:latin typeface="Garamond" panose="02020404030301010803"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954D4AB-C00D-CDDF-5A34-90B086C060F2}"/>
              </a:ext>
            </a:extLst>
          </p:cNvPr>
          <p:cNvSpPr>
            <a:spLocks noGrp="1" noChangeArrowheads="1"/>
          </p:cNvSpPr>
          <p:nvPr>
            <p:ph type="title"/>
          </p:nvPr>
        </p:nvSpPr>
        <p:spPr/>
        <p:txBody>
          <a:bodyPr/>
          <a:lstStyle/>
          <a:p>
            <a:pPr eaLnBrk="1" hangingPunct="1"/>
            <a:r>
              <a:rPr lang="en-US" altLang="zh-CN"/>
              <a:t>8.1 </a:t>
            </a:r>
            <a:r>
              <a:rPr lang="zh-CN" altLang="en-US"/>
              <a:t>硬数据类型</a:t>
            </a:r>
          </a:p>
        </p:txBody>
      </p:sp>
      <p:sp>
        <p:nvSpPr>
          <p:cNvPr id="81923" name="Rectangle 3">
            <a:extLst>
              <a:ext uri="{FF2B5EF4-FFF2-40B4-BE49-F238E27FC236}">
                <a16:creationId xmlns:a16="http://schemas.microsoft.com/office/drawing/2014/main" id="{172030A1-E6EF-0787-ABB2-EE097F5B48F1}"/>
              </a:ext>
            </a:extLst>
          </p:cNvPr>
          <p:cNvSpPr>
            <a:spLocks noGrp="1" noChangeArrowheads="1"/>
          </p:cNvSpPr>
          <p:nvPr>
            <p:ph type="body" idx="1"/>
          </p:nvPr>
        </p:nvSpPr>
        <p:spPr/>
        <p:txBody>
          <a:bodyPr/>
          <a:lstStyle/>
          <a:p>
            <a:pPr eaLnBrk="1" hangingPunct="1"/>
            <a:r>
              <a:rPr lang="zh-CN" altLang="en-US" b="1"/>
              <a:t>定量硬数据</a:t>
            </a:r>
          </a:p>
          <a:p>
            <a:pPr lvl="1" eaLnBrk="1" hangingPunct="1"/>
            <a:r>
              <a:rPr lang="zh-CN" altLang="en-US"/>
              <a:t>数据收集表格</a:t>
            </a:r>
          </a:p>
          <a:p>
            <a:pPr lvl="1" eaLnBrk="1" hangingPunct="1"/>
            <a:r>
              <a:rPr lang="zh-CN" altLang="en-US"/>
              <a:t>统计报表</a:t>
            </a:r>
          </a:p>
          <a:p>
            <a:pPr lvl="2" eaLnBrk="1" hangingPunct="1"/>
            <a:r>
              <a:rPr lang="zh-CN" altLang="en-US"/>
              <a:t>反映了组织过去的主要业务和业务目标 </a:t>
            </a:r>
          </a:p>
          <a:p>
            <a:pPr lvl="2" eaLnBrk="1" hangingPunct="1"/>
            <a:r>
              <a:rPr lang="zh-CN" altLang="en-US"/>
              <a:t>统计规则也是一种丰富的知识，统计项分解为细节业务数据的过程往往也就是组织目标分解到具体业务的过程 </a:t>
            </a:r>
          </a:p>
          <a:p>
            <a:pPr lvl="2" eaLnBrk="1" hangingPunct="1"/>
            <a:r>
              <a:rPr lang="zh-CN" altLang="en-US"/>
              <a:t>根据实际工作填写过的统计报表，就可以发现组织实际的业务执行状况，从中发现组织面临的具体问题 </a:t>
            </a:r>
          </a:p>
        </p:txBody>
      </p:sp>
      <p:sp>
        <p:nvSpPr>
          <p:cNvPr id="81924" name="灯片编号占位符 1">
            <a:extLst>
              <a:ext uri="{FF2B5EF4-FFF2-40B4-BE49-F238E27FC236}">
                <a16:creationId xmlns:a16="http://schemas.microsoft.com/office/drawing/2014/main" id="{430F017D-31E6-A317-DB26-B2FA69162E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1F28F1-5D92-4D40-8D2A-F50974FE42E9}" type="slidenum">
              <a:rPr lang="en-US" altLang="zh-CN" smtClean="0">
                <a:latin typeface="Garamond" panose="02020404030301010803" pitchFamily="18" charset="0"/>
              </a:rPr>
              <a:pPr/>
              <a:t>181</a:t>
            </a:fld>
            <a:endParaRPr lang="en-US" altLang="zh-CN">
              <a:latin typeface="Garamond" panose="02020404030301010803" pitchFamily="18"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B4498E6D-AEF7-4385-D24E-1A31592A7185}"/>
              </a:ext>
            </a:extLst>
          </p:cNvPr>
          <p:cNvSpPr>
            <a:spLocks noGrp="1" noChangeArrowheads="1"/>
          </p:cNvSpPr>
          <p:nvPr>
            <p:ph type="title"/>
          </p:nvPr>
        </p:nvSpPr>
        <p:spPr/>
        <p:txBody>
          <a:bodyPr/>
          <a:lstStyle/>
          <a:p>
            <a:pPr eaLnBrk="1" hangingPunct="1"/>
            <a:r>
              <a:rPr lang="en-US" altLang="zh-CN"/>
              <a:t>8.1 </a:t>
            </a:r>
            <a:r>
              <a:rPr lang="zh-CN" altLang="en-US"/>
              <a:t>硬数据类型</a:t>
            </a:r>
          </a:p>
        </p:txBody>
      </p:sp>
      <p:sp>
        <p:nvSpPr>
          <p:cNvPr id="82947" name="Rectangle 3">
            <a:extLst>
              <a:ext uri="{FF2B5EF4-FFF2-40B4-BE49-F238E27FC236}">
                <a16:creationId xmlns:a16="http://schemas.microsoft.com/office/drawing/2014/main" id="{8B154229-A29A-4871-0AF3-3324B5D3A8D3}"/>
              </a:ext>
            </a:extLst>
          </p:cNvPr>
          <p:cNvSpPr>
            <a:spLocks noGrp="1" noChangeArrowheads="1"/>
          </p:cNvSpPr>
          <p:nvPr>
            <p:ph type="body" idx="1"/>
          </p:nvPr>
        </p:nvSpPr>
        <p:spPr/>
        <p:txBody>
          <a:bodyPr/>
          <a:lstStyle/>
          <a:p>
            <a:pPr marL="762000" indent="-762000" eaLnBrk="1" hangingPunct="1"/>
            <a:r>
              <a:rPr lang="zh-CN" altLang="en-US" b="1"/>
              <a:t>定性硬数据</a:t>
            </a:r>
          </a:p>
          <a:p>
            <a:pPr marL="1004888" lvl="1" indent="-660400" eaLnBrk="1" hangingPunct="1"/>
            <a:r>
              <a:rPr lang="zh-CN" altLang="en-US" b="1"/>
              <a:t>整个组织的描述文档</a:t>
            </a:r>
            <a:r>
              <a:rPr lang="zh-CN" altLang="en-US"/>
              <a:t> </a:t>
            </a:r>
          </a:p>
          <a:p>
            <a:pPr marL="1230313" lvl="2" indent="-558800" eaLnBrk="1" hangingPunct="1"/>
            <a:r>
              <a:rPr lang="zh-CN" altLang="en-US"/>
              <a:t>组织结构图 ：帮助发现项目的关键涉众 </a:t>
            </a:r>
          </a:p>
          <a:p>
            <a:pPr marL="1230313" lvl="2" indent="-558800" eaLnBrk="1" hangingPunct="1"/>
            <a:r>
              <a:rPr lang="zh-CN" altLang="en-US"/>
              <a:t>门户网站：反映组织的业务开展状况  </a:t>
            </a:r>
          </a:p>
          <a:p>
            <a:pPr marL="1004888" lvl="1" indent="-660400" eaLnBrk="1" hangingPunct="1"/>
            <a:r>
              <a:rPr lang="zh-CN" altLang="en-US"/>
              <a:t>业务指导文档 </a:t>
            </a:r>
          </a:p>
          <a:p>
            <a:pPr marL="1230313" lvl="2" indent="-558800" eaLnBrk="1" hangingPunct="1"/>
            <a:r>
              <a:rPr lang="zh-CN" altLang="en-US"/>
              <a:t>工作指南和规章手册 ：解释业务的详细执行过程，反映业务的具体细节 </a:t>
            </a:r>
          </a:p>
          <a:p>
            <a:pPr marL="1004888" lvl="1" indent="-660400" eaLnBrk="1" hangingPunct="1"/>
            <a:r>
              <a:rPr lang="zh-CN" altLang="en-US"/>
              <a:t>业务备忘 </a:t>
            </a:r>
          </a:p>
          <a:p>
            <a:pPr marL="1230313" lvl="2" indent="-558800" eaLnBrk="1" hangingPunct="1"/>
            <a:r>
              <a:rPr lang="zh-CN" altLang="en-US"/>
              <a:t>反映业务的实际执行情况 </a:t>
            </a:r>
          </a:p>
          <a:p>
            <a:pPr marL="1230313" lvl="2" indent="-558800" eaLnBrk="1" hangingPunct="1"/>
            <a:r>
              <a:rPr lang="zh-CN" altLang="en-US"/>
              <a:t>形成对组织工作过程的清晰理解 </a:t>
            </a:r>
          </a:p>
        </p:txBody>
      </p:sp>
      <p:sp>
        <p:nvSpPr>
          <p:cNvPr id="82948" name="灯片编号占位符 1">
            <a:extLst>
              <a:ext uri="{FF2B5EF4-FFF2-40B4-BE49-F238E27FC236}">
                <a16:creationId xmlns:a16="http://schemas.microsoft.com/office/drawing/2014/main" id="{914836E5-0FA2-3113-C3D1-6A079B7607F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AF8BC1-53AE-4EF5-B05D-F1B162EAFFCF}" type="slidenum">
              <a:rPr lang="en-US" altLang="zh-CN" smtClean="0">
                <a:latin typeface="Garamond" panose="02020404030301010803" pitchFamily="18" charset="0"/>
              </a:rPr>
              <a:pPr/>
              <a:t>182</a:t>
            </a:fld>
            <a:endParaRPr lang="en-US" altLang="zh-CN">
              <a:latin typeface="Garamond" panose="02020404030301010803"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D3B4346-262F-0E4D-12FC-35AEFFF9B3AF}"/>
              </a:ext>
            </a:extLst>
          </p:cNvPr>
          <p:cNvSpPr>
            <a:spLocks noGrp="1" noChangeArrowheads="1"/>
          </p:cNvSpPr>
          <p:nvPr>
            <p:ph type="title"/>
          </p:nvPr>
        </p:nvSpPr>
        <p:spPr/>
        <p:txBody>
          <a:bodyPr/>
          <a:lstStyle/>
          <a:p>
            <a:pPr eaLnBrk="1" hangingPunct="1"/>
            <a:r>
              <a:rPr lang="en-US" altLang="zh-CN"/>
              <a:t>8.2 </a:t>
            </a:r>
            <a:r>
              <a:rPr lang="zh-CN" altLang="en-US"/>
              <a:t>采样方法</a:t>
            </a:r>
          </a:p>
        </p:txBody>
      </p:sp>
      <p:sp>
        <p:nvSpPr>
          <p:cNvPr id="83971" name="Rectangle 3">
            <a:extLst>
              <a:ext uri="{FF2B5EF4-FFF2-40B4-BE49-F238E27FC236}">
                <a16:creationId xmlns:a16="http://schemas.microsoft.com/office/drawing/2014/main" id="{036CA679-13AB-8255-C157-2BC6D2E11089}"/>
              </a:ext>
            </a:extLst>
          </p:cNvPr>
          <p:cNvSpPr>
            <a:spLocks noGrp="1" noChangeArrowheads="1"/>
          </p:cNvSpPr>
          <p:nvPr>
            <p:ph type="body" sz="half" idx="1"/>
          </p:nvPr>
        </p:nvSpPr>
        <p:spPr>
          <a:xfrm>
            <a:off x="457200" y="1600200"/>
            <a:ext cx="8305800" cy="4530725"/>
          </a:xfrm>
        </p:spPr>
        <p:txBody>
          <a:bodyPr/>
          <a:lstStyle/>
          <a:p>
            <a:pPr eaLnBrk="1" hangingPunct="1"/>
            <a:r>
              <a:rPr lang="zh-CN" altLang="en-US" sz="2600"/>
              <a:t>采样数量</a:t>
            </a:r>
          </a:p>
          <a:p>
            <a:pPr lvl="1" eaLnBrk="1" hangingPunct="1"/>
            <a:r>
              <a:rPr lang="zh-CN" altLang="en-US" sz="2200"/>
              <a:t>样本大小＝</a:t>
            </a:r>
            <a:r>
              <a:rPr lang="en-US" altLang="zh-CN" sz="2200"/>
              <a:t>p×(1</a:t>
            </a:r>
            <a:r>
              <a:rPr lang="zh-CN" altLang="en-US" sz="2200"/>
              <a:t>－</a:t>
            </a:r>
            <a:r>
              <a:rPr lang="en-US" altLang="zh-CN" sz="2200"/>
              <a:t>p) ×</a:t>
            </a:r>
            <a:r>
              <a:rPr lang="zh-CN" altLang="en-US" sz="2200"/>
              <a:t>（确定性因子</a:t>
            </a:r>
            <a:r>
              <a:rPr lang="en-US" altLang="zh-CN" sz="2200"/>
              <a:t>/</a:t>
            </a:r>
            <a:r>
              <a:rPr lang="zh-CN" altLang="en-US" sz="2200"/>
              <a:t>可接受的错误）</a:t>
            </a:r>
            <a:r>
              <a:rPr lang="en-US" altLang="zh-CN" sz="2200" baseline="30000"/>
              <a:t>2</a:t>
            </a:r>
            <a:r>
              <a:rPr lang="en-US" altLang="zh-CN" sz="2200"/>
              <a:t> </a:t>
            </a:r>
          </a:p>
          <a:p>
            <a:pPr lvl="2" eaLnBrk="1" hangingPunct="1"/>
            <a:r>
              <a:rPr lang="en-US" altLang="zh-CN" sz="2000"/>
              <a:t>P</a:t>
            </a:r>
            <a:r>
              <a:rPr lang="zh-CN" altLang="en-US" sz="2000"/>
              <a:t>是差异样本比例，未知的情况下设为</a:t>
            </a:r>
            <a:r>
              <a:rPr lang="en-US" altLang="zh-CN" sz="2000"/>
              <a:t>0.25</a:t>
            </a:r>
          </a:p>
        </p:txBody>
      </p:sp>
      <p:graphicFrame>
        <p:nvGraphicFramePr>
          <p:cNvPr id="64565" name="Group 53">
            <a:extLst>
              <a:ext uri="{FF2B5EF4-FFF2-40B4-BE49-F238E27FC236}">
                <a16:creationId xmlns:a16="http://schemas.microsoft.com/office/drawing/2014/main" id="{56B2C3B6-3C2C-B3DC-6CE8-BB2A37991E7C}"/>
              </a:ext>
            </a:extLst>
          </p:cNvPr>
          <p:cNvGraphicFramePr>
            <a:graphicFrameLocks noGrp="1"/>
          </p:cNvGraphicFramePr>
          <p:nvPr>
            <p:ph sz="half" idx="2"/>
          </p:nvPr>
        </p:nvGraphicFramePr>
        <p:xfrm>
          <a:off x="1524000" y="3276600"/>
          <a:ext cx="6248400" cy="2625726"/>
        </p:xfrm>
        <a:graphic>
          <a:graphicData uri="http://schemas.openxmlformats.org/drawingml/2006/table">
            <a:tbl>
              <a:tblPr/>
              <a:tblGrid>
                <a:gridCol w="3333750">
                  <a:extLst>
                    <a:ext uri="{9D8B030D-6E8A-4147-A177-3AD203B41FA5}">
                      <a16:colId xmlns:a16="http://schemas.microsoft.com/office/drawing/2014/main" val="20000"/>
                    </a:ext>
                  </a:extLst>
                </a:gridCol>
                <a:gridCol w="2914650">
                  <a:extLst>
                    <a:ext uri="{9D8B030D-6E8A-4147-A177-3AD203B41FA5}">
                      <a16:colId xmlns:a16="http://schemas.microsoft.com/office/drawing/2014/main" val="20001"/>
                    </a:ext>
                  </a:extLst>
                </a:gridCol>
              </a:tblGrid>
              <a:tr h="6572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期望的确定性</a:t>
                      </a:r>
                      <a:endParaRPr kumimoji="0" lang="zh-CN" altLang="en-US"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确定性因子</a:t>
                      </a:r>
                      <a:endParaRPr kumimoji="0" lang="zh-CN" altLang="en-US"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95%</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1.960</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72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90%</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1.645</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80%</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1.281</a:t>
                      </a:r>
                      <a:endParaRPr kumimoji="0" lang="en-US" altLang="zh-CN" sz="2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3989" name="灯片编号占位符 1">
            <a:extLst>
              <a:ext uri="{FF2B5EF4-FFF2-40B4-BE49-F238E27FC236}">
                <a16:creationId xmlns:a16="http://schemas.microsoft.com/office/drawing/2014/main" id="{01A405DA-17CC-5FDE-189E-F5D1B8ADEAC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0F6EFD-F121-44BE-933D-C4E6D4C1C417}" type="slidenum">
              <a:rPr lang="en-US" altLang="zh-CN" smtClean="0">
                <a:latin typeface="Garamond" panose="02020404030301010803" pitchFamily="18" charset="0"/>
              </a:rPr>
              <a:pPr/>
              <a:t>183</a:t>
            </a:fld>
            <a:endParaRPr lang="en-US" altLang="zh-CN">
              <a:latin typeface="Garamond" panose="02020404030301010803"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96513A5-5280-16C8-D677-1BCCF065F84B}"/>
              </a:ext>
            </a:extLst>
          </p:cNvPr>
          <p:cNvSpPr>
            <a:spLocks noGrp="1" noChangeArrowheads="1"/>
          </p:cNvSpPr>
          <p:nvPr>
            <p:ph type="title"/>
          </p:nvPr>
        </p:nvSpPr>
        <p:spPr/>
        <p:txBody>
          <a:bodyPr/>
          <a:lstStyle/>
          <a:p>
            <a:pPr eaLnBrk="1" hangingPunct="1"/>
            <a:r>
              <a:rPr lang="en-US" altLang="zh-CN"/>
              <a:t>8.2 </a:t>
            </a:r>
            <a:r>
              <a:rPr lang="zh-CN" altLang="en-US"/>
              <a:t>采样方法</a:t>
            </a:r>
          </a:p>
        </p:txBody>
      </p:sp>
      <p:sp>
        <p:nvSpPr>
          <p:cNvPr id="84995" name="Rectangle 3">
            <a:extLst>
              <a:ext uri="{FF2B5EF4-FFF2-40B4-BE49-F238E27FC236}">
                <a16:creationId xmlns:a16="http://schemas.microsoft.com/office/drawing/2014/main" id="{9A08634B-197E-3A5B-A909-4E0904164B40}"/>
              </a:ext>
            </a:extLst>
          </p:cNvPr>
          <p:cNvSpPr>
            <a:spLocks noGrp="1" noChangeArrowheads="1"/>
          </p:cNvSpPr>
          <p:nvPr>
            <p:ph type="body" idx="1"/>
          </p:nvPr>
        </p:nvSpPr>
        <p:spPr/>
        <p:txBody>
          <a:bodyPr/>
          <a:lstStyle/>
          <a:p>
            <a:pPr eaLnBrk="1" hangingPunct="1"/>
            <a:r>
              <a:rPr lang="zh-CN" altLang="en-US"/>
              <a:t>采样数量示例</a:t>
            </a:r>
          </a:p>
          <a:p>
            <a:pPr lvl="1" eaLnBrk="1" hangingPunct="1"/>
            <a:r>
              <a:rPr lang="zh-CN" altLang="en-US"/>
              <a:t>每</a:t>
            </a:r>
            <a:r>
              <a:rPr lang="en-US" altLang="zh-CN"/>
              <a:t>10</a:t>
            </a:r>
            <a:r>
              <a:rPr lang="zh-CN" altLang="en-US"/>
              <a:t>张发票中就有</a:t>
            </a:r>
            <a:r>
              <a:rPr lang="en-US" altLang="zh-CN"/>
              <a:t>1</a:t>
            </a:r>
            <a:r>
              <a:rPr lang="zh-CN" altLang="en-US"/>
              <a:t>张发票与常规情况不同 </a:t>
            </a:r>
          </a:p>
          <a:p>
            <a:pPr lvl="1" eaLnBrk="1" hangingPunct="1"/>
            <a:r>
              <a:rPr lang="zh-CN" altLang="en-US"/>
              <a:t>希望发票样本中包含所有的情况具有</a:t>
            </a:r>
            <a:r>
              <a:rPr lang="en-US" altLang="zh-CN"/>
              <a:t>90%</a:t>
            </a:r>
            <a:r>
              <a:rPr lang="zh-CN" altLang="en-US"/>
              <a:t>的确定性 </a:t>
            </a:r>
          </a:p>
          <a:p>
            <a:pPr lvl="1" eaLnBrk="1" hangingPunct="1"/>
            <a:endParaRPr lang="zh-CN" altLang="en-US"/>
          </a:p>
          <a:p>
            <a:pPr lvl="1" eaLnBrk="1" hangingPunct="1"/>
            <a:r>
              <a:rPr lang="zh-CN" altLang="en-US"/>
              <a:t>样本大小为：</a:t>
            </a:r>
          </a:p>
          <a:p>
            <a:pPr lvl="2" eaLnBrk="1" hangingPunct="1"/>
            <a:r>
              <a:rPr lang="en-US" altLang="zh-CN"/>
              <a:t>SS=0.10×(1</a:t>
            </a:r>
            <a:r>
              <a:rPr lang="zh-CN" altLang="en-US"/>
              <a:t>－</a:t>
            </a:r>
            <a:r>
              <a:rPr lang="en-US" altLang="zh-CN"/>
              <a:t>0.10)×</a:t>
            </a:r>
            <a:r>
              <a:rPr lang="zh-CN" altLang="en-US"/>
              <a:t>（</a:t>
            </a:r>
            <a:r>
              <a:rPr lang="en-US" altLang="zh-CN"/>
              <a:t>1.645/0.10</a:t>
            </a:r>
            <a:r>
              <a:rPr lang="zh-CN" altLang="en-US"/>
              <a:t>）</a:t>
            </a:r>
            <a:r>
              <a:rPr lang="en-US" altLang="zh-CN" baseline="30000"/>
              <a:t>2</a:t>
            </a:r>
            <a:r>
              <a:rPr lang="en-US" altLang="zh-CN"/>
              <a:t>=25</a:t>
            </a:r>
          </a:p>
        </p:txBody>
      </p:sp>
      <p:sp>
        <p:nvSpPr>
          <p:cNvPr id="84996" name="灯片编号占位符 1">
            <a:extLst>
              <a:ext uri="{FF2B5EF4-FFF2-40B4-BE49-F238E27FC236}">
                <a16:creationId xmlns:a16="http://schemas.microsoft.com/office/drawing/2014/main" id="{C129B8A9-3BDB-7C4B-FC03-F7CE9EF4D9B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8341BC-7737-4517-94EC-083B0A9E4786}" type="slidenum">
              <a:rPr lang="en-US" altLang="zh-CN" smtClean="0">
                <a:latin typeface="Garamond" panose="02020404030301010803" pitchFamily="18" charset="0"/>
              </a:rPr>
              <a:pPr/>
              <a:t>184</a:t>
            </a:fld>
            <a:endParaRPr lang="en-US" altLang="zh-CN">
              <a:latin typeface="Garamond" panose="02020404030301010803"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C07AEDC-9F4E-6D32-1791-AB78D03E10DB}"/>
              </a:ext>
            </a:extLst>
          </p:cNvPr>
          <p:cNvSpPr>
            <a:spLocks noGrp="1" noChangeArrowheads="1"/>
          </p:cNvSpPr>
          <p:nvPr>
            <p:ph type="title"/>
          </p:nvPr>
        </p:nvSpPr>
        <p:spPr/>
        <p:txBody>
          <a:bodyPr/>
          <a:lstStyle/>
          <a:p>
            <a:pPr eaLnBrk="1" hangingPunct="1"/>
            <a:r>
              <a:rPr lang="en-US" altLang="zh-CN"/>
              <a:t>8.2 </a:t>
            </a:r>
            <a:r>
              <a:rPr lang="zh-CN" altLang="en-US"/>
              <a:t>采样方法</a:t>
            </a:r>
          </a:p>
        </p:txBody>
      </p:sp>
      <p:sp>
        <p:nvSpPr>
          <p:cNvPr id="86019" name="Rectangle 3">
            <a:extLst>
              <a:ext uri="{FF2B5EF4-FFF2-40B4-BE49-F238E27FC236}">
                <a16:creationId xmlns:a16="http://schemas.microsoft.com/office/drawing/2014/main" id="{81EEF5FC-B700-1AE3-66F5-95D1C33E3FF9}"/>
              </a:ext>
            </a:extLst>
          </p:cNvPr>
          <p:cNvSpPr>
            <a:spLocks noGrp="1" noChangeArrowheads="1"/>
          </p:cNvSpPr>
          <p:nvPr>
            <p:ph type="body" idx="1"/>
          </p:nvPr>
        </p:nvSpPr>
        <p:spPr/>
        <p:txBody>
          <a:bodyPr/>
          <a:lstStyle/>
          <a:p>
            <a:pPr eaLnBrk="1" hangingPunct="1"/>
            <a:r>
              <a:rPr lang="zh-CN" altLang="en-US"/>
              <a:t>采样方式</a:t>
            </a:r>
          </a:p>
          <a:p>
            <a:pPr lvl="1" eaLnBrk="1" hangingPunct="1"/>
            <a:r>
              <a:rPr lang="zh-CN" altLang="en-US"/>
              <a:t>随机抽样</a:t>
            </a:r>
          </a:p>
          <a:p>
            <a:pPr lvl="2" eaLnBrk="1" hangingPunct="1"/>
            <a:r>
              <a:rPr lang="zh-CN" altLang="en-US"/>
              <a:t>随机地采样数据 </a:t>
            </a:r>
          </a:p>
          <a:p>
            <a:pPr lvl="1" eaLnBrk="1" hangingPunct="1"/>
            <a:r>
              <a:rPr lang="zh-CN" altLang="en-US"/>
              <a:t>分层抽样 </a:t>
            </a:r>
          </a:p>
          <a:p>
            <a:pPr lvl="2" eaLnBrk="1" hangingPunct="1"/>
            <a:r>
              <a:rPr lang="zh-CN" altLang="en-US"/>
              <a:t>考虑系统的分层，从每一层中随机抽取一个样本 </a:t>
            </a:r>
          </a:p>
        </p:txBody>
      </p:sp>
      <p:sp>
        <p:nvSpPr>
          <p:cNvPr id="86020" name="灯片编号占位符 1">
            <a:extLst>
              <a:ext uri="{FF2B5EF4-FFF2-40B4-BE49-F238E27FC236}">
                <a16:creationId xmlns:a16="http://schemas.microsoft.com/office/drawing/2014/main" id="{37D23B8A-74AB-ADE5-35D5-76962DD3D2B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0AC0D4-CF20-4375-A933-FB5A827DD8E7}" type="slidenum">
              <a:rPr lang="en-US" altLang="zh-CN" smtClean="0">
                <a:latin typeface="Garamond" panose="02020404030301010803" pitchFamily="18" charset="0"/>
              </a:rPr>
              <a:pPr/>
              <a:t>185</a:t>
            </a:fld>
            <a:endParaRPr lang="en-US" altLang="zh-CN">
              <a:latin typeface="Garamond" panose="02020404030301010803"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3EA9168-D410-14E9-8205-2C2C580D261C}"/>
              </a:ext>
            </a:extLst>
          </p:cNvPr>
          <p:cNvSpPr>
            <a:spLocks noGrp="1" noChangeArrowheads="1"/>
          </p:cNvSpPr>
          <p:nvPr>
            <p:ph type="title"/>
          </p:nvPr>
        </p:nvSpPr>
        <p:spPr/>
        <p:txBody>
          <a:bodyPr/>
          <a:lstStyle/>
          <a:p>
            <a:pPr eaLnBrk="1" hangingPunct="1"/>
            <a:r>
              <a:rPr lang="en-US" altLang="zh-CN"/>
              <a:t>3. </a:t>
            </a:r>
            <a:r>
              <a:rPr lang="zh-CN" altLang="en-US"/>
              <a:t>文档审查方法的应用</a:t>
            </a:r>
          </a:p>
        </p:txBody>
      </p:sp>
      <p:graphicFrame>
        <p:nvGraphicFramePr>
          <p:cNvPr id="20564" name="Group 84">
            <a:extLst>
              <a:ext uri="{FF2B5EF4-FFF2-40B4-BE49-F238E27FC236}">
                <a16:creationId xmlns:a16="http://schemas.microsoft.com/office/drawing/2014/main" id="{D695109D-8359-F967-263B-A752E2AB76BF}"/>
              </a:ext>
            </a:extLst>
          </p:cNvPr>
          <p:cNvGraphicFramePr>
            <a:graphicFrameLocks noGrp="1"/>
          </p:cNvGraphicFramePr>
          <p:nvPr>
            <p:ph idx="1"/>
          </p:nvPr>
        </p:nvGraphicFramePr>
        <p:xfrm>
          <a:off x="457200" y="1066800"/>
          <a:ext cx="8229600" cy="5062538"/>
        </p:xfrm>
        <a:graphic>
          <a:graphicData uri="http://schemas.openxmlformats.org/drawingml/2006/table">
            <a:tbl>
              <a:tblPr/>
              <a:tblGrid>
                <a:gridCol w="2338388">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4451350">
                  <a:extLst>
                    <a:ext uri="{9D8B030D-6E8A-4147-A177-3AD203B41FA5}">
                      <a16:colId xmlns:a16="http://schemas.microsoft.com/office/drawing/2014/main" val="20002"/>
                    </a:ext>
                  </a:extLst>
                </a:gridCol>
              </a:tblGrid>
              <a:tr h="70108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文档类型</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文档审查方法</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描述</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2036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相关产品的需求规格说明</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需求重用</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分析相关产品的规格说明，发现可以移植到到新产品中的需求信息，进行需求的重用</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问题域信息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用户界面特征</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业务需求、组织策略、政策法规</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554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硬数据</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文档分析</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阅读、研究得到的硬数据，从中发现需求信息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问题域信息</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工作流程</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业务细节</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55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客户的需求文档</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需求剥离</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抽取客户的需求文档中的需求描述</a:t>
                      </a:r>
                      <a:endPar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tab pos="533400" algn="l"/>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粗粒度需求</a:t>
                      </a:r>
                      <a:endParaRPr kumimoji="0" lang="zh-CN" altLang="en-US" sz="4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b="1" dirty="0">
                <a:solidFill>
                  <a:srgbClr val="FF0000"/>
                </a:solidFill>
              </a:rPr>
              <a:t>需求分析基本任务</a:t>
            </a:r>
            <a:endParaRPr lang="en-US" altLang="zh-CN" sz="2000" b="1" dirty="0">
              <a:solidFill>
                <a:srgbClr val="FF0000"/>
              </a:solidFill>
            </a:endParaRPr>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187</a:t>
            </a:fld>
            <a:endParaRPr lang="en-US" altLang="zh-CN"/>
          </a:p>
        </p:txBody>
      </p:sp>
    </p:spTree>
    <p:extLst>
      <p:ext uri="{BB962C8B-B14F-4D97-AF65-F5344CB8AC3E}">
        <p14:creationId xmlns:p14="http://schemas.microsoft.com/office/powerpoint/2010/main" val="34851693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BC031A0-2FCA-5C15-D4CF-EB36AB897B4C}"/>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a:t>
            </a:r>
            <a:r>
              <a:rPr lang="en-US" altLang="zh-CN" sz="4800"/>
              <a:t>11</a:t>
            </a:r>
            <a:r>
              <a:rPr lang="zh-CN" altLang="en-US" sz="4800"/>
              <a:t>章</a:t>
            </a:r>
            <a:r>
              <a:rPr lang="en-US" altLang="zh-CN" sz="4800"/>
              <a:t>.</a:t>
            </a:r>
            <a:r>
              <a:rPr lang="zh-CN" altLang="en-US" sz="4800"/>
              <a:t>需求分析概述</a:t>
            </a:r>
            <a:endParaRPr lang="zh-CN" altLang="en-US" sz="4600">
              <a:solidFill>
                <a:srgbClr val="FD1907"/>
              </a:solidFill>
            </a:endParaRPr>
          </a:p>
        </p:txBody>
      </p:sp>
      <p:sp>
        <p:nvSpPr>
          <p:cNvPr id="5123" name="Rectangle 3">
            <a:extLst>
              <a:ext uri="{FF2B5EF4-FFF2-40B4-BE49-F238E27FC236}">
                <a16:creationId xmlns:a16="http://schemas.microsoft.com/office/drawing/2014/main" id="{C9036C17-22AF-F016-2848-23C0554730B7}"/>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84F21BEE-2A8B-AC85-0EB2-E04C341722A0}"/>
              </a:ext>
            </a:extLst>
          </p:cNvPr>
          <p:cNvSpPr>
            <a:spLocks noGrp="1" noChangeArrowheads="1"/>
          </p:cNvSpPr>
          <p:nvPr>
            <p:ph type="title"/>
          </p:nvPr>
        </p:nvSpPr>
        <p:spPr/>
        <p:txBody>
          <a:bodyPr/>
          <a:lstStyle/>
          <a:p>
            <a:r>
              <a:rPr lang="zh-CN" altLang="en-US"/>
              <a:t>课程回顾</a:t>
            </a:r>
          </a:p>
        </p:txBody>
      </p:sp>
      <p:sp>
        <p:nvSpPr>
          <p:cNvPr id="6147" name="内容占位符 2">
            <a:extLst>
              <a:ext uri="{FF2B5EF4-FFF2-40B4-BE49-F238E27FC236}">
                <a16:creationId xmlns:a16="http://schemas.microsoft.com/office/drawing/2014/main" id="{05C6530A-587A-EF0C-26B8-A2236FCE2AA5}"/>
              </a:ext>
            </a:extLst>
          </p:cNvPr>
          <p:cNvSpPr>
            <a:spLocks noGrp="1" noChangeArrowheads="1"/>
          </p:cNvSpPr>
          <p:nvPr>
            <p:ph idx="1"/>
          </p:nvPr>
        </p:nvSpPr>
        <p:spPr>
          <a:xfrm>
            <a:off x="457200" y="990600"/>
            <a:ext cx="8229600" cy="5181600"/>
          </a:xfrm>
        </p:spPr>
        <p:txBody>
          <a:bodyPr/>
          <a:lstStyle/>
          <a:p>
            <a:r>
              <a:rPr lang="zh-CN" altLang="en-US"/>
              <a:t>需求获取前半段</a:t>
            </a:r>
            <a:endParaRPr lang="en-US" altLang="zh-CN"/>
          </a:p>
          <a:p>
            <a:pPr lvl="1"/>
            <a:r>
              <a:rPr lang="zh-CN" altLang="en-US"/>
              <a:t>确定项目的前景与范围</a:t>
            </a:r>
            <a:endParaRPr lang="en-US" altLang="zh-CN"/>
          </a:p>
          <a:p>
            <a:pPr lvl="2"/>
            <a:r>
              <a:rPr lang="zh-CN" altLang="en-US"/>
              <a:t>问题分析</a:t>
            </a:r>
            <a:r>
              <a:rPr lang="en-US" altLang="zh-CN"/>
              <a:t>-</a:t>
            </a:r>
            <a:r>
              <a:rPr lang="zh-CN" altLang="en-US"/>
              <a:t>目标分析</a:t>
            </a:r>
            <a:r>
              <a:rPr lang="en-US" altLang="zh-CN"/>
              <a:t>-</a:t>
            </a:r>
            <a:r>
              <a:rPr lang="zh-CN" altLang="en-US"/>
              <a:t>业务过程分析</a:t>
            </a:r>
            <a:endParaRPr lang="en-US" altLang="zh-CN"/>
          </a:p>
          <a:p>
            <a:pPr lvl="1"/>
            <a:r>
              <a:rPr lang="zh-CN" altLang="en-US"/>
              <a:t>涉众分析</a:t>
            </a:r>
            <a:endParaRPr lang="en-US" altLang="zh-CN"/>
          </a:p>
          <a:p>
            <a:pPr lvl="2"/>
            <a:r>
              <a:rPr lang="zh-CN" altLang="en-US"/>
              <a:t>涉众识别</a:t>
            </a:r>
            <a:r>
              <a:rPr lang="en-US" altLang="zh-CN"/>
              <a:t>-</a:t>
            </a:r>
            <a:r>
              <a:rPr lang="zh-CN" altLang="en-US"/>
              <a:t>涉众描述</a:t>
            </a:r>
            <a:r>
              <a:rPr lang="en-US" altLang="zh-CN"/>
              <a:t>-</a:t>
            </a:r>
            <a:r>
              <a:rPr lang="zh-CN" altLang="en-US"/>
              <a:t>涉众评估</a:t>
            </a:r>
            <a:r>
              <a:rPr lang="en-US" altLang="zh-CN"/>
              <a:t>-</a:t>
            </a:r>
            <a:r>
              <a:rPr lang="zh-CN" altLang="en-US"/>
              <a:t>涉众代表选择</a:t>
            </a:r>
            <a:r>
              <a:rPr lang="en-US" altLang="zh-CN"/>
              <a:t>-</a:t>
            </a:r>
            <a:r>
              <a:rPr lang="zh-CN" altLang="en-US"/>
              <a:t>参与策略</a:t>
            </a:r>
            <a:endParaRPr lang="en-US" altLang="zh-CN"/>
          </a:p>
          <a:p>
            <a:endParaRPr lang="en-US" altLang="zh-CN" sz="1200"/>
          </a:p>
          <a:p>
            <a:r>
              <a:rPr lang="zh-CN" altLang="en-US"/>
              <a:t>需求获取后半段</a:t>
            </a:r>
            <a:endParaRPr lang="en-US" altLang="zh-CN"/>
          </a:p>
          <a:p>
            <a:pPr lvl="1"/>
            <a:r>
              <a:rPr lang="zh-CN" altLang="en-US"/>
              <a:t>基于用例</a:t>
            </a:r>
            <a:r>
              <a:rPr lang="en-US" altLang="zh-CN"/>
              <a:t>/</a:t>
            </a:r>
            <a:r>
              <a:rPr lang="zh-CN" altLang="en-US"/>
              <a:t>场景展开用户需求获取</a:t>
            </a:r>
            <a:endParaRPr lang="en-US" altLang="zh-CN"/>
          </a:p>
          <a:p>
            <a:pPr lvl="1"/>
            <a:r>
              <a:rPr lang="zh-CN" altLang="en-US"/>
              <a:t>用户获取手段</a:t>
            </a:r>
            <a:endParaRPr lang="en-US" altLang="zh-CN"/>
          </a:p>
          <a:p>
            <a:pPr lvl="2"/>
            <a:r>
              <a:rPr lang="zh-CN" altLang="en-US"/>
              <a:t>面谈</a:t>
            </a:r>
            <a:r>
              <a:rPr lang="en-US" altLang="zh-CN"/>
              <a:t>-</a:t>
            </a:r>
            <a:r>
              <a:rPr lang="zh-CN" altLang="en-US"/>
              <a:t>原型</a:t>
            </a:r>
            <a:r>
              <a:rPr lang="en-US" altLang="zh-CN"/>
              <a:t>-</a:t>
            </a:r>
            <a:r>
              <a:rPr lang="zh-CN" altLang="en-US"/>
              <a:t>观察</a:t>
            </a:r>
            <a:endParaRPr lang="en-US" altLang="zh-CN"/>
          </a:p>
          <a:p>
            <a:pPr lvl="2"/>
            <a:r>
              <a:rPr lang="zh-CN" altLang="en-US"/>
              <a:t>原型：抛弃式与演化式，控制成本，应对模糊与变更</a:t>
            </a:r>
            <a:endParaRPr lang="en-US" altLang="zh-CN"/>
          </a:p>
          <a:p>
            <a:pPr lvl="2"/>
            <a:r>
              <a:rPr lang="zh-CN" altLang="en-US"/>
              <a:t>观察：采样观察与民族志，应对复杂协同</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2DC4877F-393D-1BA4-92D0-58B0FC099453}"/>
              </a:ext>
            </a:extLst>
          </p:cNvPr>
          <p:cNvSpPr>
            <a:spLocks noGrp="1" noChangeArrowheads="1"/>
          </p:cNvSpPr>
          <p:nvPr>
            <p:ph type="title"/>
          </p:nvPr>
        </p:nvSpPr>
        <p:spPr/>
        <p:txBody>
          <a:bodyPr/>
          <a:lstStyle/>
          <a:p>
            <a:r>
              <a:rPr lang="en-US" altLang="zh-CN"/>
              <a:t>3. </a:t>
            </a:r>
            <a:r>
              <a:rPr lang="zh-CN" altLang="en-US"/>
              <a:t>目标分析</a:t>
            </a:r>
          </a:p>
        </p:txBody>
      </p:sp>
      <p:sp>
        <p:nvSpPr>
          <p:cNvPr id="39939" name="内容占位符 2">
            <a:extLst>
              <a:ext uri="{FF2B5EF4-FFF2-40B4-BE49-F238E27FC236}">
                <a16:creationId xmlns:a16="http://schemas.microsoft.com/office/drawing/2014/main" id="{C26846B0-0C47-4D12-F546-509367B48ED6}"/>
              </a:ext>
            </a:extLst>
          </p:cNvPr>
          <p:cNvSpPr>
            <a:spLocks noGrp="1" noChangeArrowheads="1"/>
          </p:cNvSpPr>
          <p:nvPr>
            <p:ph idx="1"/>
          </p:nvPr>
        </p:nvSpPr>
        <p:spPr>
          <a:xfrm>
            <a:off x="457200" y="1143000"/>
            <a:ext cx="8229600" cy="4530725"/>
          </a:xfrm>
        </p:spPr>
        <p:txBody>
          <a:bodyPr/>
          <a:lstStyle/>
          <a:p>
            <a:r>
              <a:rPr lang="zh-CN" altLang="en-US"/>
              <a:t>面向目标的方法（</a:t>
            </a:r>
            <a:r>
              <a:rPr lang="en-US" altLang="zh-CN"/>
              <a:t>Goal-Oriented Requirements Engineering</a:t>
            </a:r>
            <a:r>
              <a:rPr lang="zh-CN" altLang="en-US"/>
              <a:t>）</a:t>
            </a:r>
            <a:endParaRPr lang="en-US" altLang="zh-CN"/>
          </a:p>
          <a:p>
            <a:r>
              <a:rPr lang="zh-CN" altLang="en-US"/>
              <a:t>为什么需要目标？</a:t>
            </a:r>
            <a:endParaRPr lang="en-US" altLang="zh-CN"/>
          </a:p>
          <a:p>
            <a:pPr lvl="1"/>
            <a:r>
              <a:rPr lang="zh-CN" altLang="en-US"/>
              <a:t>业务需求？</a:t>
            </a:r>
            <a:endParaRPr lang="en-US" altLang="zh-CN"/>
          </a:p>
          <a:p>
            <a:pPr lvl="2"/>
            <a:r>
              <a:rPr lang="zh-CN" altLang="en-US"/>
              <a:t>不够严谨</a:t>
            </a:r>
            <a:endParaRPr lang="en-US" altLang="zh-CN"/>
          </a:p>
          <a:p>
            <a:pPr lvl="2"/>
            <a:r>
              <a:rPr lang="zh-CN" altLang="en-US"/>
              <a:t>无法形成方法学支持（建模）</a:t>
            </a:r>
            <a:endParaRPr lang="en-US" altLang="zh-CN"/>
          </a:p>
          <a:p>
            <a:pPr lvl="1"/>
            <a:r>
              <a:rPr lang="zh-CN" altLang="en-US"/>
              <a:t>面向目标的方法</a:t>
            </a:r>
            <a:endParaRPr lang="en-US" altLang="zh-CN"/>
          </a:p>
          <a:p>
            <a:pPr lvl="2"/>
            <a:r>
              <a:rPr lang="zh-CN" altLang="en-US"/>
              <a:t>将“目标”严格定义</a:t>
            </a:r>
            <a:endParaRPr lang="en-US" altLang="zh-CN"/>
          </a:p>
          <a:p>
            <a:pPr lvl="3"/>
            <a:r>
              <a:rPr lang="zh-CN" altLang="en-US"/>
              <a:t>单位、组织方式</a:t>
            </a:r>
            <a:r>
              <a:rPr lang="en-US" altLang="zh-CN">
                <a:sym typeface="Wingdings" panose="05000000000000000000" pitchFamily="2" charset="2"/>
              </a:rPr>
              <a:t></a:t>
            </a:r>
            <a:r>
              <a:rPr lang="zh-CN" altLang="en-US">
                <a:sym typeface="Wingdings" panose="05000000000000000000" pitchFamily="2" charset="2"/>
              </a:rPr>
              <a:t>目标模型</a:t>
            </a:r>
            <a:endParaRPr lang="en-US" altLang="zh-CN"/>
          </a:p>
          <a:p>
            <a:pPr lvl="2"/>
            <a:r>
              <a:rPr lang="zh-CN" altLang="en-US"/>
              <a:t>建立方法学支持</a:t>
            </a:r>
            <a:endParaRPr lang="en-US" altLang="zh-CN"/>
          </a:p>
          <a:p>
            <a:pPr lvl="3"/>
            <a:r>
              <a:rPr lang="zh-CN" altLang="en-US"/>
              <a:t>模型的建立与应用</a:t>
            </a:r>
            <a:endParaRPr lang="en-US" altLang="zh-CN"/>
          </a:p>
        </p:txBody>
      </p:sp>
      <p:sp>
        <p:nvSpPr>
          <p:cNvPr id="39940" name="灯片编号占位符 1">
            <a:extLst>
              <a:ext uri="{FF2B5EF4-FFF2-40B4-BE49-F238E27FC236}">
                <a16:creationId xmlns:a16="http://schemas.microsoft.com/office/drawing/2014/main" id="{0CFF1258-ACAA-5BD3-8A8C-96BC7F71960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E39634-2EB8-4CF4-9293-4D4533C8016A}" type="slidenum">
              <a:rPr lang="en-US" altLang="zh-CN" smtClean="0">
                <a:latin typeface="Garamond" panose="02020404030301010803" pitchFamily="18" charset="0"/>
              </a:rPr>
              <a:pPr/>
              <a:t>19</a:t>
            </a:fld>
            <a:endParaRPr lang="en-US" altLang="zh-CN">
              <a:latin typeface="Garamond" panose="02020404030301010803" pitchFamily="18"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2A20254-DFB5-BF97-2091-88C6A808BC80}"/>
              </a:ext>
            </a:extLst>
          </p:cNvPr>
          <p:cNvSpPr>
            <a:spLocks noGrp="1" noChangeArrowheads="1"/>
          </p:cNvSpPr>
          <p:nvPr>
            <p:ph type="title"/>
          </p:nvPr>
        </p:nvSpPr>
        <p:spPr/>
        <p:txBody>
          <a:bodyPr/>
          <a:lstStyle/>
          <a:p>
            <a:pPr eaLnBrk="1" hangingPunct="1"/>
            <a:r>
              <a:rPr lang="zh-CN" altLang="en-US"/>
              <a:t>主要内容</a:t>
            </a:r>
          </a:p>
        </p:txBody>
      </p:sp>
      <p:sp>
        <p:nvSpPr>
          <p:cNvPr id="122883" name="Rectangle 3">
            <a:extLst>
              <a:ext uri="{FF2B5EF4-FFF2-40B4-BE49-F238E27FC236}">
                <a16:creationId xmlns:a16="http://schemas.microsoft.com/office/drawing/2014/main" id="{5F2F3273-046F-2E61-0209-7FAE01BD4C48}"/>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需求分析的根本任务</a:t>
            </a:r>
          </a:p>
          <a:p>
            <a:pPr marL="839788" lvl="1" indent="-495300" eaLnBrk="1" hangingPunct="1">
              <a:buFont typeface="Wingdings" panose="05000000000000000000" pitchFamily="2" charset="2"/>
              <a:buAutoNum type="arabicPeriod"/>
            </a:pPr>
            <a:r>
              <a:rPr lang="zh-CN" altLang="en-US"/>
              <a:t>建立分析模型</a:t>
            </a:r>
          </a:p>
          <a:p>
            <a:pPr marL="839788" lvl="1" indent="-495300" eaLnBrk="1" hangingPunct="1">
              <a:buFont typeface="Wingdings" panose="05000000000000000000" pitchFamily="2" charset="2"/>
              <a:buAutoNum type="arabicPeriod"/>
            </a:pPr>
            <a:r>
              <a:rPr lang="zh-CN" altLang="en-US"/>
              <a:t>建立解决方案</a:t>
            </a:r>
          </a:p>
          <a:p>
            <a:pPr marL="571500" indent="-571500" eaLnBrk="1" hangingPunct="1">
              <a:buFont typeface="Wingdings" panose="05000000000000000000" pitchFamily="2" charset="2"/>
              <a:buAutoNum type="arabicPeriod"/>
            </a:pPr>
            <a:r>
              <a:rPr lang="zh-CN" altLang="en-US"/>
              <a:t>需求分析技术</a:t>
            </a:r>
          </a:p>
          <a:p>
            <a:pPr marL="571500" indent="-571500" eaLnBrk="1" hangingPunct="1">
              <a:buFont typeface="Wingdings" panose="05000000000000000000" pitchFamily="2" charset="2"/>
              <a:buAutoNum type="arabicPeriod"/>
            </a:pPr>
            <a:r>
              <a:rPr lang="zh-CN" altLang="en-US"/>
              <a:t>需求分析方法</a:t>
            </a:r>
          </a:p>
          <a:p>
            <a:pPr marL="571500" indent="-571500" eaLnBrk="1" hangingPunct="1">
              <a:buFont typeface="Wingdings" panose="05000000000000000000" pitchFamily="2" charset="2"/>
              <a:buAutoNum type="arabicPeriod"/>
            </a:pPr>
            <a:r>
              <a:rPr lang="zh-CN" altLang="en-US"/>
              <a:t>前期需求阶段的建模与分析</a:t>
            </a:r>
          </a:p>
          <a:p>
            <a:pPr marL="571500" indent="-571500" eaLnBrk="1" hangingPunct="1">
              <a:buFont typeface="Wingdings" panose="05000000000000000000" pitchFamily="2" charset="2"/>
              <a:buAutoNum type="arabicPeriod"/>
            </a:pPr>
            <a:r>
              <a:rPr lang="zh-CN" altLang="en-US"/>
              <a:t>需求分析的活动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122883">
                                            <p:txEl>
                                              <p:pRg st="0" end="0"/>
                                            </p:txEl>
                                          </p:spTgt>
                                        </p:tgtEl>
                                        <p:attrNameLst>
                                          <p:attrName>style.color</p:attrName>
                                        </p:attrNameLst>
                                      </p:cBhvr>
                                      <p:to>
                                        <a:srgbClr val="FF0000"/>
                                      </p:to>
                                    </p:animClr>
                                  </p:childTnLst>
                                </p:cTn>
                              </p:par>
                              <p:par>
                                <p:cTn id="7" presetID="3" presetClass="emph" presetSubtype="2" fill="hold" nodeType="withEffect">
                                  <p:stCondLst>
                                    <p:cond delay="0"/>
                                  </p:stCondLst>
                                  <p:childTnLst>
                                    <p:animClr clrSpc="rgb" dir="cw">
                                      <p:cBhvr override="childStyle">
                                        <p:cTn id="8" dur="500" fill="hold"/>
                                        <p:tgtEl>
                                          <p:spTgt spid="122883">
                                            <p:txEl>
                                              <p:pRg st="1" end="1"/>
                                            </p:txEl>
                                          </p:spTgt>
                                        </p:tgtEl>
                                        <p:attrNameLst>
                                          <p:attrName>style.color</p:attrName>
                                        </p:attrNameLst>
                                      </p:cBhvr>
                                      <p:to>
                                        <a:srgbClr val="FF0000"/>
                                      </p:to>
                                    </p:animClr>
                                  </p:childTnLst>
                                </p:cTn>
                              </p:par>
                              <p:par>
                                <p:cTn id="9" presetID="3" presetClass="emph" presetSubtype="2" fill="hold" nodeType="withEffect">
                                  <p:stCondLst>
                                    <p:cond delay="0"/>
                                  </p:stCondLst>
                                  <p:childTnLst>
                                    <p:animClr clrSpc="rgb" dir="cw">
                                      <p:cBhvr override="childStyle">
                                        <p:cTn id="10" dur="500" fill="hold"/>
                                        <p:tgtEl>
                                          <p:spTgt spid="122883">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F003BF5-7A7E-DF68-E141-228F2AB0E0E9}"/>
              </a:ext>
            </a:extLst>
          </p:cNvPr>
          <p:cNvSpPr>
            <a:spLocks noGrp="1" noChangeArrowheads="1"/>
          </p:cNvSpPr>
          <p:nvPr>
            <p:ph type="title"/>
          </p:nvPr>
        </p:nvSpPr>
        <p:spPr/>
        <p:txBody>
          <a:bodyPr/>
          <a:lstStyle/>
          <a:p>
            <a:pPr eaLnBrk="1" hangingPunct="1"/>
            <a:r>
              <a:rPr lang="zh-CN" altLang="en-US"/>
              <a:t>主要内容</a:t>
            </a:r>
          </a:p>
        </p:txBody>
      </p:sp>
      <p:sp>
        <p:nvSpPr>
          <p:cNvPr id="8195" name="Rectangle 3">
            <a:extLst>
              <a:ext uri="{FF2B5EF4-FFF2-40B4-BE49-F238E27FC236}">
                <a16:creationId xmlns:a16="http://schemas.microsoft.com/office/drawing/2014/main" id="{E97DFC73-AE25-977B-187D-F07599311B01}"/>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需求分析的根本任务</a:t>
            </a:r>
          </a:p>
          <a:p>
            <a:pPr marL="571500" indent="-571500" eaLnBrk="1" hangingPunct="1">
              <a:buFont typeface="Wingdings" panose="05000000000000000000" pitchFamily="2" charset="2"/>
              <a:buAutoNum type="arabicPeriod"/>
            </a:pPr>
            <a:r>
              <a:rPr lang="zh-CN" altLang="en-US"/>
              <a:t>需求分析技术</a:t>
            </a:r>
          </a:p>
          <a:p>
            <a:pPr marL="571500" indent="-571500" eaLnBrk="1" hangingPunct="1">
              <a:buFont typeface="Wingdings" panose="05000000000000000000" pitchFamily="2" charset="2"/>
              <a:buAutoNum type="arabicPeriod"/>
            </a:pPr>
            <a:r>
              <a:rPr lang="zh-CN" altLang="en-US"/>
              <a:t>需求分析方法</a:t>
            </a:r>
          </a:p>
          <a:p>
            <a:pPr marL="571500" indent="-571500" eaLnBrk="1" hangingPunct="1">
              <a:buFont typeface="Wingdings" panose="05000000000000000000" pitchFamily="2" charset="2"/>
              <a:buAutoNum type="arabicPeriod"/>
            </a:pPr>
            <a:r>
              <a:rPr lang="zh-CN" altLang="en-US"/>
              <a:t>前期需求阶段的建模与分析</a:t>
            </a:r>
          </a:p>
          <a:p>
            <a:pPr marL="571500" indent="-571500" eaLnBrk="1" hangingPunct="1">
              <a:buFont typeface="Wingdings" panose="05000000000000000000" pitchFamily="2" charset="2"/>
              <a:buAutoNum type="arabicPeriod"/>
            </a:pPr>
            <a:r>
              <a:rPr lang="zh-CN" altLang="en-US">
                <a:solidFill>
                  <a:srgbClr val="FF0000"/>
                </a:solidFill>
              </a:rPr>
              <a:t>需求分析的活动</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36D2771-C86D-A181-4C8E-C671DAF25040}"/>
              </a:ext>
            </a:extLst>
          </p:cNvPr>
          <p:cNvSpPr>
            <a:spLocks noGrp="1" noChangeArrowheads="1"/>
          </p:cNvSpPr>
          <p:nvPr>
            <p:ph type="title"/>
          </p:nvPr>
        </p:nvSpPr>
        <p:spPr/>
        <p:txBody>
          <a:bodyPr/>
          <a:lstStyle/>
          <a:p>
            <a:pPr eaLnBrk="1" hangingPunct="1"/>
            <a:r>
              <a:rPr lang="en-US" altLang="zh-CN"/>
              <a:t>5. </a:t>
            </a:r>
            <a:r>
              <a:rPr lang="zh-CN" altLang="en-US"/>
              <a:t>需求分析的活动</a:t>
            </a:r>
          </a:p>
        </p:txBody>
      </p:sp>
      <p:sp>
        <p:nvSpPr>
          <p:cNvPr id="9219" name="Rectangle 5">
            <a:extLst>
              <a:ext uri="{FF2B5EF4-FFF2-40B4-BE49-F238E27FC236}">
                <a16:creationId xmlns:a16="http://schemas.microsoft.com/office/drawing/2014/main" id="{DEAF6CF6-01A8-073F-70C5-674AB4EC006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graphicFrame>
        <p:nvGraphicFramePr>
          <p:cNvPr id="9220" name="Object 4">
            <a:extLst>
              <a:ext uri="{FF2B5EF4-FFF2-40B4-BE49-F238E27FC236}">
                <a16:creationId xmlns:a16="http://schemas.microsoft.com/office/drawing/2014/main" id="{E1BF5081-DD3D-0E42-D5DE-66DDA4F2B999}"/>
              </a:ext>
            </a:extLst>
          </p:cNvPr>
          <p:cNvGraphicFramePr>
            <a:graphicFrameLocks noChangeAspect="1"/>
          </p:cNvGraphicFramePr>
          <p:nvPr/>
        </p:nvGraphicFramePr>
        <p:xfrm>
          <a:off x="1600200" y="993775"/>
          <a:ext cx="6324600" cy="5102225"/>
        </p:xfrm>
        <a:graphic>
          <a:graphicData uri="http://schemas.openxmlformats.org/presentationml/2006/ole">
            <mc:AlternateContent xmlns:mc="http://schemas.openxmlformats.org/markup-compatibility/2006">
              <mc:Choice xmlns:v="urn:schemas-microsoft-com:vml" Requires="v">
                <p:oleObj name="Visio" r:id="rId2" imgW="3706863" imgH="2993174" progId="Visio.Drawing.11">
                  <p:embed/>
                </p:oleObj>
              </mc:Choice>
              <mc:Fallback>
                <p:oleObj name="Visio" r:id="rId2" imgW="3706863" imgH="2993174" progId="Visio.Drawing.11">
                  <p:embed/>
                  <p:pic>
                    <p:nvPicPr>
                      <p:cNvPr id="9220" name="Object 4">
                        <a:extLst>
                          <a:ext uri="{FF2B5EF4-FFF2-40B4-BE49-F238E27FC236}">
                            <a16:creationId xmlns:a16="http://schemas.microsoft.com/office/drawing/2014/main" id="{E1BF5081-DD3D-0E42-D5DE-66DDA4F2B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3775"/>
                        <a:ext cx="632460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B25D860-69F2-7AC2-7B3C-F3CBD2A2E320}"/>
              </a:ext>
            </a:extLst>
          </p:cNvPr>
          <p:cNvSpPr>
            <a:spLocks noGrp="1" noChangeArrowheads="1"/>
          </p:cNvSpPr>
          <p:nvPr>
            <p:ph type="title"/>
          </p:nvPr>
        </p:nvSpPr>
        <p:spPr/>
        <p:txBody>
          <a:bodyPr/>
          <a:lstStyle/>
          <a:p>
            <a:pPr eaLnBrk="1" hangingPunct="1"/>
            <a:r>
              <a:rPr lang="en-US" altLang="zh-CN" sz="3800"/>
              <a:t>5. </a:t>
            </a:r>
            <a:r>
              <a:rPr lang="zh-CN" altLang="en-US" sz="3800"/>
              <a:t>需求分析的活动</a:t>
            </a:r>
            <a:br>
              <a:rPr lang="zh-CN" altLang="en-US" sz="3800"/>
            </a:br>
            <a:r>
              <a:rPr lang="en-US" altLang="zh-CN" sz="3800">
                <a:latin typeface="Arial" panose="020B0604020202020204" pitchFamily="34" charset="0"/>
              </a:rPr>
              <a:t>——</a:t>
            </a:r>
            <a:r>
              <a:rPr lang="zh-CN" altLang="en-US" sz="3800"/>
              <a:t>需求细化</a:t>
            </a:r>
          </a:p>
        </p:txBody>
      </p:sp>
      <p:sp>
        <p:nvSpPr>
          <p:cNvPr id="10243" name="Rectangle 3">
            <a:extLst>
              <a:ext uri="{FF2B5EF4-FFF2-40B4-BE49-F238E27FC236}">
                <a16:creationId xmlns:a16="http://schemas.microsoft.com/office/drawing/2014/main" id="{BDF5D1CF-BB9A-98A3-FED1-7C81B655BA03}"/>
              </a:ext>
            </a:extLst>
          </p:cNvPr>
          <p:cNvSpPr>
            <a:spLocks noGrp="1" noChangeArrowheads="1"/>
          </p:cNvSpPr>
          <p:nvPr>
            <p:ph type="body" idx="1"/>
          </p:nvPr>
        </p:nvSpPr>
        <p:spPr/>
        <p:txBody>
          <a:bodyPr/>
          <a:lstStyle/>
          <a:p>
            <a:pPr eaLnBrk="1" hangingPunct="1">
              <a:lnSpc>
                <a:spcPct val="90000"/>
              </a:lnSpc>
            </a:pPr>
            <a:r>
              <a:rPr lang="zh-CN" altLang="en-US" sz="2600"/>
              <a:t>明确用户需求的隐含因素 </a:t>
            </a:r>
          </a:p>
          <a:p>
            <a:pPr eaLnBrk="1" hangingPunct="1">
              <a:lnSpc>
                <a:spcPct val="90000"/>
              </a:lnSpc>
            </a:pPr>
            <a:r>
              <a:rPr lang="zh-CN" altLang="en-US" sz="2600"/>
              <a:t>将从问题域和业务的角度表述的用户需求等价的转化为从软件和技术的角度表述的系统需求 </a:t>
            </a:r>
          </a:p>
          <a:p>
            <a:pPr eaLnBrk="1" hangingPunct="1">
              <a:lnSpc>
                <a:spcPct val="90000"/>
              </a:lnSpc>
            </a:pPr>
            <a:r>
              <a:rPr lang="zh-CN" altLang="en-US" sz="2600"/>
              <a:t>非功能需求也需要从高层次的表述方式转化为一系列更加详细和具体的需求表述 </a:t>
            </a:r>
          </a:p>
          <a:p>
            <a:pPr eaLnBrk="1" hangingPunct="1">
              <a:lnSpc>
                <a:spcPct val="90000"/>
              </a:lnSpc>
            </a:pPr>
            <a:r>
              <a:rPr lang="zh-CN" altLang="en-US" sz="2600"/>
              <a:t>需求细化也会发现新的细节需求</a:t>
            </a:r>
          </a:p>
          <a:p>
            <a:pPr eaLnBrk="1" hangingPunct="1">
              <a:lnSpc>
                <a:spcPct val="90000"/>
              </a:lnSpc>
            </a:pPr>
            <a:r>
              <a:rPr lang="zh-CN" altLang="en-US" sz="2600"/>
              <a:t>需求已经得了充分的理解，并且开发者已经可以着手为其进行方案设计时停止细化过程 </a:t>
            </a:r>
          </a:p>
          <a:p>
            <a:pPr eaLnBrk="1" hangingPunct="1">
              <a:lnSpc>
                <a:spcPct val="90000"/>
              </a:lnSpc>
            </a:pPr>
            <a:r>
              <a:rPr lang="zh-CN" altLang="en-US" sz="2600"/>
              <a:t>细化后的需求应该被一一的标识和记录下来 </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4C2B12E-8DEB-B614-0844-1649154872C3}"/>
              </a:ext>
            </a:extLst>
          </p:cNvPr>
          <p:cNvSpPr>
            <a:spLocks noGrp="1" noChangeArrowheads="1"/>
          </p:cNvSpPr>
          <p:nvPr>
            <p:ph type="title"/>
          </p:nvPr>
        </p:nvSpPr>
        <p:spPr/>
        <p:txBody>
          <a:bodyPr/>
          <a:lstStyle/>
          <a:p>
            <a:pPr eaLnBrk="1" hangingPunct="1"/>
            <a:r>
              <a:rPr lang="en-US" altLang="zh-CN" sz="3800"/>
              <a:t>5. </a:t>
            </a:r>
            <a:r>
              <a:rPr lang="zh-CN" altLang="en-US" sz="3800"/>
              <a:t>需求分析的活动</a:t>
            </a:r>
            <a:br>
              <a:rPr lang="zh-CN" altLang="en-US" sz="3800"/>
            </a:br>
            <a:r>
              <a:rPr lang="en-US" altLang="zh-CN" sz="3800">
                <a:latin typeface="Arial" panose="020B0604020202020204" pitchFamily="34" charset="0"/>
              </a:rPr>
              <a:t>——</a:t>
            </a:r>
            <a:r>
              <a:rPr lang="zh-CN" altLang="en-US" sz="3800"/>
              <a:t>需求细化</a:t>
            </a:r>
          </a:p>
        </p:txBody>
      </p:sp>
      <p:sp>
        <p:nvSpPr>
          <p:cNvPr id="11267" name="Rectangle 3">
            <a:extLst>
              <a:ext uri="{FF2B5EF4-FFF2-40B4-BE49-F238E27FC236}">
                <a16:creationId xmlns:a16="http://schemas.microsoft.com/office/drawing/2014/main" id="{DC9E6DFC-FE72-48DB-0C3B-C393551EE614}"/>
              </a:ext>
            </a:extLst>
          </p:cNvPr>
          <p:cNvSpPr>
            <a:spLocks noGrp="1" noChangeArrowheads="1"/>
          </p:cNvSpPr>
          <p:nvPr>
            <p:ph type="body" idx="1"/>
          </p:nvPr>
        </p:nvSpPr>
        <p:spPr/>
        <p:txBody>
          <a:bodyPr/>
          <a:lstStyle/>
          <a:p>
            <a:pPr eaLnBrk="1" hangingPunct="1"/>
            <a:r>
              <a:rPr lang="zh-CN" altLang="en-US" sz="2600"/>
              <a:t>需求的记录</a:t>
            </a:r>
          </a:p>
          <a:p>
            <a:pPr lvl="1" eaLnBrk="1" hangingPunct="1"/>
            <a:r>
              <a:rPr lang="zh-CN" altLang="en-US" sz="2200"/>
              <a:t>标识符（</a:t>
            </a:r>
            <a:r>
              <a:rPr lang="en-US" altLang="zh-CN" sz="2200"/>
              <a:t>ID</a:t>
            </a:r>
            <a:r>
              <a:rPr lang="zh-CN" altLang="en-US" sz="2200"/>
              <a:t>），每一条需求都应该能够通过</a:t>
            </a:r>
            <a:r>
              <a:rPr lang="en-US" altLang="zh-CN" sz="2200"/>
              <a:t>ID</a:t>
            </a:r>
            <a:r>
              <a:rPr lang="zh-CN" altLang="en-US" sz="2200"/>
              <a:t>唯一的标识自己。</a:t>
            </a:r>
          </a:p>
          <a:p>
            <a:pPr lvl="1" eaLnBrk="1" hangingPunct="1"/>
            <a:r>
              <a:rPr lang="zh-CN" altLang="en-US" sz="2200"/>
              <a:t>源头（</a:t>
            </a:r>
            <a:r>
              <a:rPr lang="en-US" altLang="zh-CN" sz="2200"/>
              <a:t>Source</a:t>
            </a:r>
            <a:r>
              <a:rPr lang="zh-CN" altLang="en-US" sz="2200"/>
              <a:t>），要能够回溯到需求的源头，例如特定的涉众。</a:t>
            </a:r>
          </a:p>
          <a:p>
            <a:pPr lvl="1" eaLnBrk="1" hangingPunct="1"/>
            <a:r>
              <a:rPr lang="zh-CN" altLang="en-US" sz="2200"/>
              <a:t>理由（</a:t>
            </a:r>
            <a:r>
              <a:rPr lang="en-US" altLang="zh-CN" sz="2200"/>
              <a:t>Rational</a:t>
            </a:r>
            <a:r>
              <a:rPr lang="zh-CN" altLang="en-US" sz="2200"/>
              <a:t>），需求被提出的目的。</a:t>
            </a:r>
          </a:p>
          <a:p>
            <a:pPr lvl="1" eaLnBrk="1" hangingPunct="1"/>
            <a:r>
              <a:rPr lang="zh-CN" altLang="en-US" sz="2200"/>
              <a:t>优先级（</a:t>
            </a:r>
            <a:r>
              <a:rPr lang="en-US" altLang="zh-CN" sz="2200"/>
              <a:t>Priority</a:t>
            </a:r>
            <a:r>
              <a:rPr lang="zh-CN" altLang="en-US" sz="2200"/>
              <a:t>），详细情况见下一节。</a:t>
            </a:r>
          </a:p>
          <a:p>
            <a:pPr lvl="1" eaLnBrk="1" hangingPunct="1"/>
            <a:r>
              <a:rPr lang="zh-CN" altLang="en-US" sz="2200"/>
              <a:t>成本（</a:t>
            </a:r>
            <a:r>
              <a:rPr lang="en-US" altLang="zh-CN" sz="2200"/>
              <a:t>Cost</a:t>
            </a:r>
            <a:r>
              <a:rPr lang="zh-CN" altLang="en-US" sz="2200"/>
              <a:t>），预估的实现成本。</a:t>
            </a:r>
          </a:p>
          <a:p>
            <a:pPr lvl="1" eaLnBrk="1" hangingPunct="1"/>
            <a:r>
              <a:rPr lang="zh-CN" altLang="en-US" sz="2200"/>
              <a:t>风险（</a:t>
            </a:r>
            <a:r>
              <a:rPr lang="en-US" altLang="zh-CN" sz="2200"/>
              <a:t>Risk</a:t>
            </a:r>
            <a:r>
              <a:rPr lang="zh-CN" altLang="en-US" sz="2200"/>
              <a:t>），实现该需求的过程中可能带来的风险。</a:t>
            </a:r>
          </a:p>
          <a:p>
            <a:pPr lvl="1" eaLnBrk="1" hangingPunct="1"/>
            <a:r>
              <a:rPr lang="zh-CN" altLang="en-US" sz="2200"/>
              <a:t>可变性（</a:t>
            </a:r>
            <a:r>
              <a:rPr lang="en-US" altLang="zh-CN" sz="2200"/>
              <a:t>Volatility</a:t>
            </a:r>
            <a:r>
              <a:rPr lang="zh-CN" altLang="en-US" sz="2200"/>
              <a:t>），将来发生变化的可能性。</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670CEB9-3500-B675-EDFD-FD576F79E34D}"/>
              </a:ext>
            </a:extLst>
          </p:cNvPr>
          <p:cNvSpPr>
            <a:spLocks noGrp="1" noChangeArrowheads="1"/>
          </p:cNvSpPr>
          <p:nvPr>
            <p:ph type="title"/>
          </p:nvPr>
        </p:nvSpPr>
        <p:spPr/>
        <p:txBody>
          <a:bodyPr/>
          <a:lstStyle/>
          <a:p>
            <a:pPr eaLnBrk="1" hangingPunct="1"/>
            <a:r>
              <a:rPr lang="en-US" altLang="zh-CN" sz="3800"/>
              <a:t>5. </a:t>
            </a:r>
            <a:r>
              <a:rPr lang="zh-CN" altLang="en-US" sz="3800"/>
              <a:t>需求分析的活动</a:t>
            </a:r>
            <a:br>
              <a:rPr lang="zh-CN" altLang="en-US" sz="3800"/>
            </a:br>
            <a:r>
              <a:rPr lang="en-US" altLang="zh-CN" sz="3800">
                <a:latin typeface="Arial" panose="020B0604020202020204" pitchFamily="34" charset="0"/>
              </a:rPr>
              <a:t>——</a:t>
            </a:r>
            <a:r>
              <a:rPr lang="zh-CN" altLang="en-US" sz="3800"/>
              <a:t>确定需求优先级</a:t>
            </a:r>
          </a:p>
        </p:txBody>
      </p:sp>
      <p:sp>
        <p:nvSpPr>
          <p:cNvPr id="12291" name="Rectangle 3">
            <a:extLst>
              <a:ext uri="{FF2B5EF4-FFF2-40B4-BE49-F238E27FC236}">
                <a16:creationId xmlns:a16="http://schemas.microsoft.com/office/drawing/2014/main" id="{9DDFE367-CC8F-DD15-EE13-647EF4D183C6}"/>
              </a:ext>
            </a:extLst>
          </p:cNvPr>
          <p:cNvSpPr>
            <a:spLocks noGrp="1" noChangeArrowheads="1"/>
          </p:cNvSpPr>
          <p:nvPr>
            <p:ph type="body" idx="1"/>
          </p:nvPr>
        </p:nvSpPr>
        <p:spPr/>
        <p:txBody>
          <a:bodyPr/>
          <a:lstStyle/>
          <a:p>
            <a:pPr eaLnBrk="1" hangingPunct="1"/>
            <a:r>
              <a:rPr lang="zh-CN" altLang="en-US" sz="2200" b="1"/>
              <a:t>累计投票</a:t>
            </a:r>
            <a:r>
              <a:rPr lang="zh-CN" altLang="en-US" sz="2200"/>
              <a:t> </a:t>
            </a:r>
          </a:p>
          <a:p>
            <a:pPr eaLnBrk="1" hangingPunct="1"/>
            <a:r>
              <a:rPr lang="zh-CN" altLang="en-US" sz="2200" b="1"/>
              <a:t>区域划分</a:t>
            </a:r>
            <a:r>
              <a:rPr lang="zh-CN" altLang="en-US" sz="2200"/>
              <a:t> </a:t>
            </a:r>
          </a:p>
          <a:p>
            <a:pPr lvl="1" eaLnBrk="1" hangingPunct="1"/>
            <a:r>
              <a:rPr lang="zh-CN" altLang="en-US" sz="2000"/>
              <a:t>重要性。需求的不可或缺程度。</a:t>
            </a:r>
          </a:p>
          <a:p>
            <a:pPr lvl="1" eaLnBrk="1" hangingPunct="1"/>
            <a:r>
              <a:rPr lang="zh-CN" altLang="en-US" sz="2000"/>
              <a:t>紧急性。需求的时间紧迫程度。</a:t>
            </a:r>
          </a:p>
          <a:p>
            <a:pPr lvl="1" eaLnBrk="1" hangingPunct="1"/>
            <a:r>
              <a:rPr lang="zh-CN" altLang="en-US" sz="2000"/>
              <a:t>惩罚性。忽略需求会导致的惩罚程度。</a:t>
            </a:r>
          </a:p>
          <a:p>
            <a:pPr lvl="1" eaLnBrk="1" hangingPunct="1"/>
            <a:r>
              <a:rPr lang="zh-CN" altLang="en-US" sz="2000"/>
              <a:t>成本。实现需求的代价。</a:t>
            </a:r>
          </a:p>
          <a:p>
            <a:pPr lvl="1" eaLnBrk="1" hangingPunct="1"/>
            <a:r>
              <a:rPr lang="zh-CN" altLang="en-US" sz="2000"/>
              <a:t>风险。需求实现中可能产生的风险程度。 </a:t>
            </a:r>
          </a:p>
        </p:txBody>
      </p:sp>
      <p:sp>
        <p:nvSpPr>
          <p:cNvPr id="12292" name="Rectangle 5">
            <a:extLst>
              <a:ext uri="{FF2B5EF4-FFF2-40B4-BE49-F238E27FC236}">
                <a16:creationId xmlns:a16="http://schemas.microsoft.com/office/drawing/2014/main" id="{F55EC9EE-8998-7355-2E62-DF77E97BAA64}"/>
              </a:ext>
            </a:extLst>
          </p:cNvPr>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graphicFrame>
        <p:nvGraphicFramePr>
          <p:cNvPr id="12293" name="Object 4">
            <a:extLst>
              <a:ext uri="{FF2B5EF4-FFF2-40B4-BE49-F238E27FC236}">
                <a16:creationId xmlns:a16="http://schemas.microsoft.com/office/drawing/2014/main" id="{D198926D-6E60-0244-CAC2-5AD1E6DFDC74}"/>
              </a:ext>
            </a:extLst>
          </p:cNvPr>
          <p:cNvGraphicFramePr>
            <a:graphicFrameLocks noChangeAspect="1"/>
          </p:cNvGraphicFramePr>
          <p:nvPr/>
        </p:nvGraphicFramePr>
        <p:xfrm>
          <a:off x="1752600" y="4419600"/>
          <a:ext cx="5334000" cy="1616075"/>
        </p:xfrm>
        <a:graphic>
          <a:graphicData uri="http://schemas.openxmlformats.org/presentationml/2006/ole">
            <mc:AlternateContent xmlns:mc="http://schemas.openxmlformats.org/markup-compatibility/2006">
              <mc:Choice xmlns:v="urn:schemas-microsoft-com:vml" Requires="v">
                <p:oleObj name="Visio" r:id="rId2" imgW="4788999" imgH="1449781" progId="Visio.Drawing.11">
                  <p:embed/>
                </p:oleObj>
              </mc:Choice>
              <mc:Fallback>
                <p:oleObj name="Visio" r:id="rId2" imgW="4788999" imgH="1449781" progId="Visio.Drawing.11">
                  <p:embed/>
                  <p:pic>
                    <p:nvPicPr>
                      <p:cNvPr id="12293" name="Object 4">
                        <a:extLst>
                          <a:ext uri="{FF2B5EF4-FFF2-40B4-BE49-F238E27FC236}">
                            <a16:creationId xmlns:a16="http://schemas.microsoft.com/office/drawing/2014/main" id="{D198926D-6E60-0244-CAC2-5AD1E6DFD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419600"/>
                        <a:ext cx="5334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5AF770-3905-FDE0-0205-C74D0A924DD0}"/>
              </a:ext>
            </a:extLst>
          </p:cNvPr>
          <p:cNvSpPr>
            <a:spLocks noGrp="1" noChangeArrowheads="1"/>
          </p:cNvSpPr>
          <p:nvPr>
            <p:ph type="title"/>
          </p:nvPr>
        </p:nvSpPr>
        <p:spPr/>
        <p:txBody>
          <a:bodyPr/>
          <a:lstStyle/>
          <a:p>
            <a:pPr eaLnBrk="1" hangingPunct="1"/>
            <a:r>
              <a:rPr lang="en-US" altLang="zh-CN" sz="3800"/>
              <a:t>5. </a:t>
            </a:r>
            <a:r>
              <a:rPr lang="zh-CN" altLang="en-US" sz="3800"/>
              <a:t>需求分析的活动</a:t>
            </a:r>
            <a:br>
              <a:rPr lang="zh-CN" altLang="en-US" sz="3800"/>
            </a:br>
            <a:r>
              <a:rPr lang="en-US" altLang="zh-CN" sz="3800">
                <a:latin typeface="Arial" panose="020B0604020202020204" pitchFamily="34" charset="0"/>
              </a:rPr>
              <a:t>——</a:t>
            </a:r>
            <a:r>
              <a:rPr lang="zh-CN" altLang="en-US" sz="3800"/>
              <a:t>确定需求优先级</a:t>
            </a:r>
          </a:p>
        </p:txBody>
      </p:sp>
      <p:sp>
        <p:nvSpPr>
          <p:cNvPr id="18436" name="Rectangle 3">
            <a:extLst>
              <a:ext uri="{FF2B5EF4-FFF2-40B4-BE49-F238E27FC236}">
                <a16:creationId xmlns:a16="http://schemas.microsoft.com/office/drawing/2014/main" id="{B3570257-1828-5F6D-CEB4-E013FD3945AA}"/>
              </a:ext>
            </a:extLst>
          </p:cNvPr>
          <p:cNvSpPr>
            <a:spLocks noGrp="1" noChangeArrowheads="1"/>
          </p:cNvSpPr>
          <p:nvPr>
            <p:ph type="body" idx="1"/>
          </p:nvPr>
        </p:nvSpPr>
        <p:spPr>
          <a:xfrm>
            <a:off x="457200" y="1371600"/>
            <a:ext cx="8229600" cy="4530725"/>
          </a:xfrm>
        </p:spPr>
        <p:txBody>
          <a:bodyPr/>
          <a:lstStyle/>
          <a:p>
            <a:pPr eaLnBrk="1" hangingPunct="1">
              <a:defRPr/>
            </a:pPr>
            <a:r>
              <a:rPr lang="en-US" altLang="zh-CN" b="1" dirty="0"/>
              <a:t>Top-N</a:t>
            </a:r>
          </a:p>
          <a:p>
            <a:pPr lvl="1" eaLnBrk="1" hangingPunct="1">
              <a:defRPr/>
            </a:pPr>
            <a:r>
              <a:rPr lang="en-US" sz="2000" dirty="0">
                <a:solidFill>
                  <a:srgbClr val="FF0000"/>
                </a:solidFill>
                <a:cs typeface="+mn-cs"/>
              </a:rPr>
              <a:t>N</a:t>
            </a:r>
            <a:r>
              <a:rPr lang="zh-CN" sz="2000" dirty="0">
                <a:solidFill>
                  <a:srgbClr val="FF0000"/>
                </a:solidFill>
                <a:cs typeface="+mn-cs"/>
              </a:rPr>
              <a:t>的取值是不受明确限制的，真正受限制的是</a:t>
            </a:r>
            <a:r>
              <a:rPr lang="en-US" sz="2000" dirty="0">
                <a:solidFill>
                  <a:srgbClr val="FF0000"/>
                </a:solidFill>
                <a:cs typeface="+mn-cs"/>
              </a:rPr>
              <a:t>Top-N</a:t>
            </a:r>
            <a:r>
              <a:rPr lang="zh-CN" sz="2000" dirty="0">
                <a:solidFill>
                  <a:srgbClr val="FF0000"/>
                </a:solidFill>
                <a:cs typeface="+mn-cs"/>
              </a:rPr>
              <a:t>个需求的实现代价总和</a:t>
            </a:r>
            <a:endParaRPr lang="en-US" altLang="zh-CN" sz="2000" b="1" dirty="0">
              <a:solidFill>
                <a:srgbClr val="FF0000"/>
              </a:solidFill>
            </a:endParaRPr>
          </a:p>
          <a:p>
            <a:pPr eaLnBrk="1" hangingPunct="1">
              <a:defRPr/>
            </a:pPr>
            <a:r>
              <a:rPr lang="zh-CN" altLang="en-US" b="1" dirty="0"/>
              <a:t>数据量化</a:t>
            </a:r>
            <a:r>
              <a:rPr lang="zh-CN" altLang="en-US" dirty="0"/>
              <a:t> </a:t>
            </a:r>
            <a:endParaRPr lang="zh-CN" altLang="en-US" b="1" dirty="0"/>
          </a:p>
          <a:p>
            <a:pPr eaLnBrk="1" hangingPunct="1">
              <a:defRPr/>
            </a:pPr>
            <a:endParaRPr lang="en-US" altLang="zh-CN" b="1" dirty="0"/>
          </a:p>
        </p:txBody>
      </p:sp>
      <p:sp>
        <p:nvSpPr>
          <p:cNvPr id="13316" name="Rectangle 5">
            <a:extLst>
              <a:ext uri="{FF2B5EF4-FFF2-40B4-BE49-F238E27FC236}">
                <a16:creationId xmlns:a16="http://schemas.microsoft.com/office/drawing/2014/main" id="{ADDCEEBC-CBBC-EB73-2FBA-944C6EC9EE00}"/>
              </a:ext>
            </a:extLst>
          </p:cNvPr>
          <p:cNvSpPr>
            <a:spLocks noChangeArrowheads="1"/>
          </p:cNvSpPr>
          <p:nvPr/>
        </p:nvSpPr>
        <p:spPr bwMode="auto">
          <a:xfrm>
            <a:off x="0" y="2316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graphicFrame>
        <p:nvGraphicFramePr>
          <p:cNvPr id="13317" name="Object 4">
            <a:extLst>
              <a:ext uri="{FF2B5EF4-FFF2-40B4-BE49-F238E27FC236}">
                <a16:creationId xmlns:a16="http://schemas.microsoft.com/office/drawing/2014/main" id="{CD0FB8F3-4145-6317-772B-5116455CC85A}"/>
              </a:ext>
            </a:extLst>
          </p:cNvPr>
          <p:cNvGraphicFramePr>
            <a:graphicFrameLocks noChangeAspect="1"/>
          </p:cNvGraphicFramePr>
          <p:nvPr/>
        </p:nvGraphicFramePr>
        <p:xfrm>
          <a:off x="381000" y="2590800"/>
          <a:ext cx="8382000" cy="3538538"/>
        </p:xfrm>
        <a:graphic>
          <a:graphicData uri="http://schemas.openxmlformats.org/presentationml/2006/ole">
            <mc:AlternateContent xmlns:mc="http://schemas.openxmlformats.org/markup-compatibility/2006">
              <mc:Choice xmlns:v="urn:schemas-microsoft-com:vml" Requires="v">
                <p:oleObj name="Visio" r:id="rId2" imgW="7030879" imgH="2966371" progId="Visio.Drawing.11">
                  <p:embed/>
                </p:oleObj>
              </mc:Choice>
              <mc:Fallback>
                <p:oleObj name="Visio" r:id="rId2" imgW="7030879" imgH="2966371" progId="Visio.Drawing.11">
                  <p:embed/>
                  <p:pic>
                    <p:nvPicPr>
                      <p:cNvPr id="13317" name="Object 4">
                        <a:extLst>
                          <a:ext uri="{FF2B5EF4-FFF2-40B4-BE49-F238E27FC236}">
                            <a16:creationId xmlns:a16="http://schemas.microsoft.com/office/drawing/2014/main" id="{CD0FB8F3-4145-6317-772B-5116455CC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90800"/>
                        <a:ext cx="838200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F38E941F-D5E0-5418-796D-D580746A7975}"/>
              </a:ext>
            </a:extLst>
          </p:cNvPr>
          <p:cNvSpPr>
            <a:spLocks noGrp="1"/>
          </p:cNvSpPr>
          <p:nvPr>
            <p:ph type="title"/>
          </p:nvPr>
        </p:nvSpPr>
        <p:spPr/>
        <p:txBody>
          <a:bodyPr/>
          <a:lstStyle/>
          <a:p>
            <a:r>
              <a:rPr lang="zh-CN" altLang="en-US"/>
              <a:t>以用户体验为中心的产品设计（需求分析）</a:t>
            </a:r>
          </a:p>
        </p:txBody>
      </p:sp>
      <p:sp>
        <p:nvSpPr>
          <p:cNvPr id="3" name="内容占位符 2">
            <a:extLst>
              <a:ext uri="{FF2B5EF4-FFF2-40B4-BE49-F238E27FC236}">
                <a16:creationId xmlns:a16="http://schemas.microsoft.com/office/drawing/2014/main" id="{82FE4CF3-2307-293A-D309-974CEC5D928F}"/>
              </a:ext>
            </a:extLst>
          </p:cNvPr>
          <p:cNvSpPr>
            <a:spLocks noGrp="1"/>
          </p:cNvSpPr>
          <p:nvPr>
            <p:ph idx="1"/>
          </p:nvPr>
        </p:nvSpPr>
        <p:spPr/>
        <p:txBody>
          <a:bodyPr/>
          <a:lstStyle/>
          <a:p>
            <a:r>
              <a:rPr lang="zh-CN" altLang="en-US" sz="2000" b="1"/>
              <a:t>用户体验五要素</a:t>
            </a:r>
            <a:endParaRPr lang="en-US" altLang="zh-CN" sz="2000" b="1"/>
          </a:p>
          <a:p>
            <a:pPr lvl="1"/>
            <a:r>
              <a:rPr lang="zh-CN" altLang="en-US" sz="1800"/>
              <a:t>表现（视觉感知），框架（界面导航），结构（信息交互），范围（功能内容），战略（用户需求与商业目标）</a:t>
            </a:r>
            <a:endParaRPr lang="en-US" altLang="zh-CN" sz="1800"/>
          </a:p>
          <a:p>
            <a:endParaRPr lang="en-US" altLang="zh-CN" sz="700"/>
          </a:p>
          <a:p>
            <a:r>
              <a:rPr lang="zh-CN" altLang="en-US" sz="2000" b="1"/>
              <a:t>痛点</a:t>
            </a:r>
            <a:r>
              <a:rPr lang="en-US" altLang="zh-CN" sz="2000" b="1"/>
              <a:t>-</a:t>
            </a:r>
            <a:r>
              <a:rPr lang="zh-CN" altLang="en-US" sz="2000" b="1"/>
              <a:t>体验</a:t>
            </a:r>
            <a:r>
              <a:rPr lang="en-US" altLang="zh-CN" sz="2000" b="1"/>
              <a:t>-</a:t>
            </a:r>
            <a:r>
              <a:rPr lang="zh-CN" altLang="en-US" sz="2000" b="1"/>
              <a:t>闭环</a:t>
            </a:r>
            <a:r>
              <a:rPr lang="en-US" altLang="zh-CN" sz="2000" b="1"/>
              <a:t>-</a:t>
            </a:r>
            <a:r>
              <a:rPr lang="zh-CN" altLang="en-US" sz="2000" b="1"/>
              <a:t>迭代</a:t>
            </a:r>
            <a:endParaRPr lang="en-US" altLang="zh-CN" sz="2000" b="1"/>
          </a:p>
          <a:p>
            <a:pPr lvl="1"/>
            <a:r>
              <a:rPr lang="zh-CN" altLang="en-US" sz="1800"/>
              <a:t>真实、透彻而优雅、克制、小步快跑</a:t>
            </a:r>
            <a:endParaRPr lang="en-US" altLang="zh-CN" sz="1800"/>
          </a:p>
          <a:p>
            <a:endParaRPr lang="en-US" altLang="zh-CN" sz="700"/>
          </a:p>
          <a:p>
            <a:r>
              <a:rPr lang="zh-CN" altLang="en-US" sz="2000" b="1"/>
              <a:t>信息架构</a:t>
            </a:r>
            <a:endParaRPr lang="en-US" altLang="zh-CN" sz="2000" b="1"/>
          </a:p>
          <a:p>
            <a:pPr lvl="1"/>
            <a:r>
              <a:rPr lang="zh-CN" altLang="en-US" sz="1800"/>
              <a:t>分类、标签、导航与路径寻找、搜索</a:t>
            </a:r>
            <a:endParaRPr lang="en-US" altLang="zh-CN" sz="1800"/>
          </a:p>
          <a:p>
            <a:pPr lvl="1"/>
            <a:r>
              <a:rPr lang="zh-CN" altLang="en-US" sz="1800"/>
              <a:t>自上而下，自下而上（用户爱好）建立关键特性流程图与层次结构用户流程图</a:t>
            </a:r>
            <a:endParaRPr lang="en-US" altLang="zh-CN" sz="1800"/>
          </a:p>
          <a:p>
            <a:endParaRPr lang="en-US" altLang="zh-CN" sz="700"/>
          </a:p>
          <a:p>
            <a:r>
              <a:rPr lang="zh-CN" altLang="en-US" sz="2000" b="1"/>
              <a:t>框架设计：</a:t>
            </a:r>
            <a:r>
              <a:rPr lang="zh-CN" altLang="en-US" sz="2000"/>
              <a:t>信息的流动</a:t>
            </a:r>
            <a:endParaRPr lang="en-US" altLang="zh-CN" sz="2000"/>
          </a:p>
          <a:p>
            <a:pPr lvl="1"/>
            <a:r>
              <a:rPr lang="zh-CN" altLang="en-US" sz="1800"/>
              <a:t>导航、界面、（可视化）信息展示</a:t>
            </a:r>
            <a:endParaRPr lang="en-US" altLang="zh-CN" sz="1800"/>
          </a:p>
          <a:p>
            <a:endParaRPr lang="en-US" altLang="zh-CN" sz="700"/>
          </a:p>
          <a:p>
            <a:r>
              <a:rPr lang="zh-CN" altLang="en-US" sz="2000" b="1"/>
              <a:t>构建使人上瘾的产品</a:t>
            </a:r>
            <a:endParaRPr lang="en-US" altLang="zh-CN" sz="2000" b="1"/>
          </a:p>
          <a:p>
            <a:pPr lvl="1"/>
            <a:r>
              <a:rPr lang="zh-CN" altLang="en-US" sz="1800"/>
              <a:t>行动</a:t>
            </a:r>
            <a:r>
              <a:rPr lang="en-US" altLang="zh-CN" sz="1800"/>
              <a:t>-</a:t>
            </a:r>
            <a:r>
              <a:rPr lang="zh-CN" altLang="en-US" sz="1800"/>
              <a:t>奖励</a:t>
            </a:r>
            <a:r>
              <a:rPr lang="en-US" altLang="zh-CN" sz="1800"/>
              <a:t>-</a:t>
            </a:r>
            <a:r>
              <a:rPr lang="zh-CN" altLang="en-US" sz="1800"/>
              <a:t>投资</a:t>
            </a:r>
            <a:r>
              <a:rPr lang="en-US" altLang="zh-CN" sz="1800"/>
              <a:t>-</a:t>
            </a:r>
            <a:r>
              <a:rPr lang="zh-CN" altLang="en-US" sz="1800"/>
              <a:t>触发的螺旋上升</a:t>
            </a:r>
            <a:endParaRPr lang="en-US" altLang="zh-CN" sz="1800"/>
          </a:p>
          <a:p>
            <a:pPr lvl="1"/>
            <a:r>
              <a:rPr lang="zh-CN" altLang="en-US" sz="1800"/>
              <a:t>设计驱动用户行为</a:t>
            </a:r>
          </a:p>
        </p:txBody>
      </p:sp>
      <p:sp>
        <p:nvSpPr>
          <p:cNvPr id="14340" name="灯片编号占位符 3">
            <a:extLst>
              <a:ext uri="{FF2B5EF4-FFF2-40B4-BE49-F238E27FC236}">
                <a16:creationId xmlns:a16="http://schemas.microsoft.com/office/drawing/2014/main" id="{311858A1-7124-924C-DA19-CABBC80CDFD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19D79B28-E600-4D26-A058-307B40896398}" type="slidenum">
              <a:rPr lang="zh-CN" altLang="en-US" b="0">
                <a:solidFill>
                  <a:srgbClr val="898989"/>
                </a:solidFill>
                <a:latin typeface="Calibri" panose="020F0502020204030204" pitchFamily="34" charset="0"/>
              </a:rPr>
              <a:pPr eaLnBrk="1" hangingPunct="1"/>
              <a:t>197</a:t>
            </a:fld>
            <a:endParaRPr lang="zh-CN" altLang="en-US" b="0">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anim calcmode="lin" valueType="num">
                                      <p:cBhvr additive="base">
                                        <p:cTn id="5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 calcmode="lin" valueType="num">
                                      <p:cBhvr additive="base">
                                        <p:cTn id="5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anim calcmode="lin" valueType="num">
                                      <p:cBhvr additive="base">
                                        <p:cTn id="5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26D72D1F-D00E-8FBC-CAF3-9FFBB5EBB160}"/>
              </a:ext>
            </a:extLst>
          </p:cNvPr>
          <p:cNvSpPr>
            <a:spLocks noGrp="1"/>
          </p:cNvSpPr>
          <p:nvPr>
            <p:ph type="title"/>
          </p:nvPr>
        </p:nvSpPr>
        <p:spPr>
          <a:xfrm>
            <a:off x="1935163" y="190500"/>
            <a:ext cx="7081837" cy="1143000"/>
          </a:xfrm>
        </p:spPr>
        <p:txBody>
          <a:bodyPr/>
          <a:lstStyle/>
          <a:p>
            <a:r>
              <a:rPr lang="zh-CN" altLang="en-US"/>
              <a:t>用户故事地图（优先级划分）</a:t>
            </a:r>
          </a:p>
        </p:txBody>
      </p:sp>
      <p:sp>
        <p:nvSpPr>
          <p:cNvPr id="16387" name="内容占位符 2">
            <a:extLst>
              <a:ext uri="{FF2B5EF4-FFF2-40B4-BE49-F238E27FC236}">
                <a16:creationId xmlns:a16="http://schemas.microsoft.com/office/drawing/2014/main" id="{356EF914-0FCD-A690-1FE0-C3AE087C2330}"/>
              </a:ext>
            </a:extLst>
          </p:cNvPr>
          <p:cNvSpPr>
            <a:spLocks noGrp="1"/>
          </p:cNvSpPr>
          <p:nvPr>
            <p:ph idx="1"/>
          </p:nvPr>
        </p:nvSpPr>
        <p:spPr>
          <a:xfrm>
            <a:off x="1785938" y="4816475"/>
            <a:ext cx="6900862" cy="1671638"/>
          </a:xfrm>
        </p:spPr>
        <p:txBody>
          <a:bodyPr/>
          <a:lstStyle/>
          <a:p>
            <a:r>
              <a:rPr lang="zh-CN" altLang="en-US" sz="2400"/>
              <a:t>基于时间延迟成本的优先级判断</a:t>
            </a:r>
            <a:endParaRPr lang="en-US" altLang="zh-CN" sz="2400"/>
          </a:p>
          <a:p>
            <a:pPr lvl="1"/>
            <a:r>
              <a:rPr lang="zh-CN" altLang="en-US" sz="2000"/>
              <a:t>延迟成本相同，短任务优先</a:t>
            </a:r>
            <a:endParaRPr lang="en-US" altLang="zh-CN" sz="2000"/>
          </a:p>
          <a:p>
            <a:pPr lvl="1"/>
            <a:r>
              <a:rPr lang="zh-CN" altLang="en-US" sz="2000"/>
              <a:t>工作量相同，高延迟成本优先</a:t>
            </a:r>
            <a:endParaRPr lang="en-US" altLang="zh-CN" sz="2000"/>
          </a:p>
          <a:p>
            <a:pPr lvl="1"/>
            <a:r>
              <a:rPr lang="zh-CN" altLang="en-US" sz="2000"/>
              <a:t>加权最短任务优先（重要</a:t>
            </a:r>
            <a:r>
              <a:rPr lang="en-US" altLang="zh-CN" sz="2000"/>
              <a:t>+</a:t>
            </a:r>
            <a:r>
              <a:rPr lang="zh-CN" altLang="en-US" sz="2000"/>
              <a:t>紧急程度）</a:t>
            </a:r>
            <a:endParaRPr lang="en-US" altLang="zh-CN" sz="2000"/>
          </a:p>
          <a:p>
            <a:pPr lvl="1"/>
            <a:r>
              <a:rPr lang="zh-CN" altLang="en-US" sz="2000"/>
              <a:t>所有优先级都是本地和临时的</a:t>
            </a:r>
            <a:endParaRPr lang="zh-CN" altLang="en-US"/>
          </a:p>
        </p:txBody>
      </p:sp>
      <p:sp>
        <p:nvSpPr>
          <p:cNvPr id="16388" name="灯片编号占位符 3">
            <a:extLst>
              <a:ext uri="{FF2B5EF4-FFF2-40B4-BE49-F238E27FC236}">
                <a16:creationId xmlns:a16="http://schemas.microsoft.com/office/drawing/2014/main" id="{C8D79E77-45E2-10F2-25C8-45BB8A86BBE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6AFAD0-8C47-4D76-8077-BBAF09EF111C}"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矩形 4">
            <a:extLst>
              <a:ext uri="{FF2B5EF4-FFF2-40B4-BE49-F238E27FC236}">
                <a16:creationId xmlns:a16="http://schemas.microsoft.com/office/drawing/2014/main" id="{BF9B0C19-A6DA-405F-8C9C-29F8AFCD5EE8}"/>
              </a:ext>
            </a:extLst>
          </p:cNvPr>
          <p:cNvSpPr/>
          <p:nvPr/>
        </p:nvSpPr>
        <p:spPr>
          <a:xfrm>
            <a:off x="2084388" y="1498600"/>
            <a:ext cx="1020762" cy="649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功能</a:t>
            </a: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1</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62F44689-B6A3-B31F-ADA9-12F0E6BB2D82}"/>
              </a:ext>
            </a:extLst>
          </p:cNvPr>
          <p:cNvSpPr/>
          <p:nvPr/>
        </p:nvSpPr>
        <p:spPr>
          <a:xfrm>
            <a:off x="3551238" y="1498600"/>
            <a:ext cx="1020762" cy="649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功能</a:t>
            </a: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 name="矩形 6">
            <a:extLst>
              <a:ext uri="{FF2B5EF4-FFF2-40B4-BE49-F238E27FC236}">
                <a16:creationId xmlns:a16="http://schemas.microsoft.com/office/drawing/2014/main" id="{88EF1CBB-50D8-FB85-CADD-E9EA7D63CEF5}"/>
              </a:ext>
            </a:extLst>
          </p:cNvPr>
          <p:cNvSpPr/>
          <p:nvPr/>
        </p:nvSpPr>
        <p:spPr>
          <a:xfrm>
            <a:off x="5119688" y="1498600"/>
            <a:ext cx="1020762" cy="6492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功能</a:t>
            </a: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3</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矩形 7">
            <a:extLst>
              <a:ext uri="{FF2B5EF4-FFF2-40B4-BE49-F238E27FC236}">
                <a16:creationId xmlns:a16="http://schemas.microsoft.com/office/drawing/2014/main" id="{A92160C6-F687-614B-A2FD-093484BD91B6}"/>
              </a:ext>
            </a:extLst>
          </p:cNvPr>
          <p:cNvSpPr/>
          <p:nvPr/>
        </p:nvSpPr>
        <p:spPr>
          <a:xfrm>
            <a:off x="6688138" y="1498600"/>
            <a:ext cx="1020762" cy="6492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功能</a:t>
            </a: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4</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cxnSp>
        <p:nvCxnSpPr>
          <p:cNvPr id="12" name="直接箭头连接符 11">
            <a:extLst>
              <a:ext uri="{FF2B5EF4-FFF2-40B4-BE49-F238E27FC236}">
                <a16:creationId xmlns:a16="http://schemas.microsoft.com/office/drawing/2014/main" id="{4247A25F-835F-BD64-E184-60802DB0E7EE}"/>
              </a:ext>
            </a:extLst>
          </p:cNvPr>
          <p:cNvCxnSpPr>
            <a:cxnSpLocks/>
            <a:stCxn id="5" idx="3"/>
            <a:endCxn id="6" idx="1"/>
          </p:cNvCxnSpPr>
          <p:nvPr/>
        </p:nvCxnSpPr>
        <p:spPr>
          <a:xfrm>
            <a:off x="3105150" y="1824038"/>
            <a:ext cx="4460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CECE77C-81E0-5F35-0CC9-D8AEBD1EA573}"/>
              </a:ext>
            </a:extLst>
          </p:cNvPr>
          <p:cNvCxnSpPr>
            <a:cxnSpLocks/>
            <a:stCxn id="6" idx="3"/>
            <a:endCxn id="7" idx="1"/>
          </p:cNvCxnSpPr>
          <p:nvPr/>
        </p:nvCxnSpPr>
        <p:spPr>
          <a:xfrm>
            <a:off x="4572000" y="1824038"/>
            <a:ext cx="5476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08EE9F3-0F61-75A2-7531-E1FAB1089F20}"/>
              </a:ext>
            </a:extLst>
          </p:cNvPr>
          <p:cNvCxnSpPr>
            <a:cxnSpLocks/>
            <a:stCxn id="7" idx="3"/>
            <a:endCxn id="8" idx="1"/>
          </p:cNvCxnSpPr>
          <p:nvPr/>
        </p:nvCxnSpPr>
        <p:spPr>
          <a:xfrm>
            <a:off x="6140450" y="1824038"/>
            <a:ext cx="5476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4F4D9B08-4A4C-ADA6-1D44-D64E9341436E}"/>
              </a:ext>
            </a:extLst>
          </p:cNvPr>
          <p:cNvSpPr/>
          <p:nvPr/>
        </p:nvSpPr>
        <p:spPr>
          <a:xfrm>
            <a:off x="2084388" y="2408238"/>
            <a:ext cx="1020762" cy="6492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StoryCard</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4" name="椭圆 23">
            <a:extLst>
              <a:ext uri="{FF2B5EF4-FFF2-40B4-BE49-F238E27FC236}">
                <a16:creationId xmlns:a16="http://schemas.microsoft.com/office/drawing/2014/main" id="{550B8758-F880-C35C-7133-4B421590992B}"/>
              </a:ext>
            </a:extLst>
          </p:cNvPr>
          <p:cNvSpPr/>
          <p:nvPr/>
        </p:nvSpPr>
        <p:spPr>
          <a:xfrm>
            <a:off x="2084388" y="3255963"/>
            <a:ext cx="1020762" cy="6492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5" name="椭圆 24">
            <a:extLst>
              <a:ext uri="{FF2B5EF4-FFF2-40B4-BE49-F238E27FC236}">
                <a16:creationId xmlns:a16="http://schemas.microsoft.com/office/drawing/2014/main" id="{2E296F33-A8EF-47A3-A2DE-31CC948F99FF}"/>
              </a:ext>
            </a:extLst>
          </p:cNvPr>
          <p:cNvSpPr/>
          <p:nvPr/>
        </p:nvSpPr>
        <p:spPr>
          <a:xfrm>
            <a:off x="2084388" y="4103688"/>
            <a:ext cx="1020762" cy="6492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id="{089D2E3F-4DD2-6E4E-FEC4-FD98A28E1D58}"/>
              </a:ext>
            </a:extLst>
          </p:cNvPr>
          <p:cNvSpPr/>
          <p:nvPr/>
        </p:nvSpPr>
        <p:spPr>
          <a:xfrm>
            <a:off x="3551238" y="3243263"/>
            <a:ext cx="1020762" cy="647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7" name="椭圆 26">
            <a:extLst>
              <a:ext uri="{FF2B5EF4-FFF2-40B4-BE49-F238E27FC236}">
                <a16:creationId xmlns:a16="http://schemas.microsoft.com/office/drawing/2014/main" id="{8C03FF13-7C6D-7446-AEDA-65BC6081D51A}"/>
              </a:ext>
            </a:extLst>
          </p:cNvPr>
          <p:cNvSpPr/>
          <p:nvPr/>
        </p:nvSpPr>
        <p:spPr>
          <a:xfrm>
            <a:off x="6688138" y="4103688"/>
            <a:ext cx="1020762" cy="64928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8" name="椭圆 27">
            <a:extLst>
              <a:ext uri="{FF2B5EF4-FFF2-40B4-BE49-F238E27FC236}">
                <a16:creationId xmlns:a16="http://schemas.microsoft.com/office/drawing/2014/main" id="{BEC5AEA8-18E6-FCC9-3D76-0912D7859EA0}"/>
              </a:ext>
            </a:extLst>
          </p:cNvPr>
          <p:cNvSpPr/>
          <p:nvPr/>
        </p:nvSpPr>
        <p:spPr>
          <a:xfrm>
            <a:off x="3551238" y="3255963"/>
            <a:ext cx="1020762" cy="64928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9" name="云形 28">
            <a:extLst>
              <a:ext uri="{FF2B5EF4-FFF2-40B4-BE49-F238E27FC236}">
                <a16:creationId xmlns:a16="http://schemas.microsoft.com/office/drawing/2014/main" id="{9CB80D31-3410-59F0-B8D7-344FB2924548}"/>
              </a:ext>
            </a:extLst>
          </p:cNvPr>
          <p:cNvSpPr/>
          <p:nvPr/>
        </p:nvSpPr>
        <p:spPr>
          <a:xfrm>
            <a:off x="7996238" y="2408238"/>
            <a:ext cx="1020762" cy="649287"/>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最优先</a:t>
            </a:r>
          </a:p>
        </p:txBody>
      </p:sp>
      <p:sp>
        <p:nvSpPr>
          <p:cNvPr id="30" name="云形 29">
            <a:extLst>
              <a:ext uri="{FF2B5EF4-FFF2-40B4-BE49-F238E27FC236}">
                <a16:creationId xmlns:a16="http://schemas.microsoft.com/office/drawing/2014/main" id="{C509CC71-4D0F-29FE-BE2A-B0357F365E5F}"/>
              </a:ext>
            </a:extLst>
          </p:cNvPr>
          <p:cNvSpPr/>
          <p:nvPr/>
        </p:nvSpPr>
        <p:spPr>
          <a:xfrm>
            <a:off x="7996238" y="3240088"/>
            <a:ext cx="1020762" cy="6477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版本</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2</a:t>
            </a: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1" name="云形 30">
            <a:extLst>
              <a:ext uri="{FF2B5EF4-FFF2-40B4-BE49-F238E27FC236}">
                <a16:creationId xmlns:a16="http://schemas.microsoft.com/office/drawing/2014/main" id="{D3D37C28-4E55-F7C3-486B-463097F61A07}"/>
              </a:ext>
            </a:extLst>
          </p:cNvPr>
          <p:cNvSpPr/>
          <p:nvPr/>
        </p:nvSpPr>
        <p:spPr>
          <a:xfrm>
            <a:off x="7996238" y="4103688"/>
            <a:ext cx="1020762" cy="649287"/>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版本</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3</a:t>
            </a:r>
            <a:endPar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2" name="椭圆 31">
            <a:extLst>
              <a:ext uri="{FF2B5EF4-FFF2-40B4-BE49-F238E27FC236}">
                <a16:creationId xmlns:a16="http://schemas.microsoft.com/office/drawing/2014/main" id="{D87C3DAD-1D29-EF4B-8D21-F557B1235420}"/>
              </a:ext>
            </a:extLst>
          </p:cNvPr>
          <p:cNvSpPr/>
          <p:nvPr/>
        </p:nvSpPr>
        <p:spPr>
          <a:xfrm>
            <a:off x="3551238" y="2408238"/>
            <a:ext cx="1020762" cy="64928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4" name="椭圆 33">
            <a:extLst>
              <a:ext uri="{FF2B5EF4-FFF2-40B4-BE49-F238E27FC236}">
                <a16:creationId xmlns:a16="http://schemas.microsoft.com/office/drawing/2014/main" id="{55A80D14-320C-8E20-0EDB-367ADB23F71E}"/>
              </a:ext>
            </a:extLst>
          </p:cNvPr>
          <p:cNvSpPr/>
          <p:nvPr/>
        </p:nvSpPr>
        <p:spPr>
          <a:xfrm>
            <a:off x="5119688" y="2419350"/>
            <a:ext cx="1020762" cy="6477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5" name="椭圆 34">
            <a:extLst>
              <a:ext uri="{FF2B5EF4-FFF2-40B4-BE49-F238E27FC236}">
                <a16:creationId xmlns:a16="http://schemas.microsoft.com/office/drawing/2014/main" id="{0C8212F8-62DF-50DE-03FA-FAAF3D63AB40}"/>
              </a:ext>
            </a:extLst>
          </p:cNvPr>
          <p:cNvSpPr/>
          <p:nvPr/>
        </p:nvSpPr>
        <p:spPr>
          <a:xfrm>
            <a:off x="6697663" y="2408238"/>
            <a:ext cx="1020762" cy="64928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对话气泡: 椭圆形 8">
            <a:extLst>
              <a:ext uri="{FF2B5EF4-FFF2-40B4-BE49-F238E27FC236}">
                <a16:creationId xmlns:a16="http://schemas.microsoft.com/office/drawing/2014/main" id="{FB0450D6-5D5D-319E-6C26-3ACC942AECEC}"/>
              </a:ext>
            </a:extLst>
          </p:cNvPr>
          <p:cNvSpPr/>
          <p:nvPr/>
        </p:nvSpPr>
        <p:spPr>
          <a:xfrm>
            <a:off x="7542213" y="998538"/>
            <a:ext cx="1576387" cy="622300"/>
          </a:xfrm>
          <a:prstGeom prst="wedgeEllipseCallout">
            <a:avLst>
              <a:gd name="adj1" fmla="val -38166"/>
              <a:gd name="adj2" fmla="val 6418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Walking Skeleton</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p>
        </p:txBody>
      </p:sp>
    </p:spTree>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4AFB7A57-481E-0C1F-8AEC-FA24E3908520}"/>
              </a:ext>
            </a:extLst>
          </p:cNvPr>
          <p:cNvSpPr>
            <a:spLocks noGrp="1"/>
          </p:cNvSpPr>
          <p:nvPr>
            <p:ph type="title"/>
          </p:nvPr>
        </p:nvSpPr>
        <p:spPr/>
        <p:txBody>
          <a:bodyPr/>
          <a:lstStyle/>
          <a:p>
            <a:r>
              <a:rPr lang="zh-CN" altLang="en-US"/>
              <a:t>用户故事地图举例</a:t>
            </a:r>
          </a:p>
        </p:txBody>
      </p:sp>
      <p:pic>
        <p:nvPicPr>
          <p:cNvPr id="18435" name="内容占位符 5">
            <a:extLst>
              <a:ext uri="{FF2B5EF4-FFF2-40B4-BE49-F238E27FC236}">
                <a16:creationId xmlns:a16="http://schemas.microsoft.com/office/drawing/2014/main" id="{6A651A15-CDBA-77F8-997A-8D599E2A31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85938" y="1655763"/>
            <a:ext cx="6900862" cy="4575175"/>
          </a:xfrm>
        </p:spPr>
      </p:pic>
      <p:sp>
        <p:nvSpPr>
          <p:cNvPr id="18436" name="灯片编号占位符 3">
            <a:extLst>
              <a:ext uri="{FF2B5EF4-FFF2-40B4-BE49-F238E27FC236}">
                <a16:creationId xmlns:a16="http://schemas.microsoft.com/office/drawing/2014/main" id="{F1F22582-8BDA-F1A9-DA9B-1AD34DB2D06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DA723554-DD2F-4D5B-9D40-10C7615F5C89}" type="slidenum">
              <a:rPr lang="zh-CN" altLang="en-US" b="0">
                <a:solidFill>
                  <a:srgbClr val="898989"/>
                </a:solidFill>
                <a:latin typeface="Calibri" panose="020F0502020204030204" pitchFamily="34" charset="0"/>
              </a:rPr>
              <a:pPr eaLnBrk="1" hangingPunct="1"/>
              <a:t>199</a:t>
            </a:fld>
            <a:endParaRPr lang="zh-CN" altLang="en-US" b="0">
              <a:solidFill>
                <a:srgbClr val="898989"/>
              </a:solidFill>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1">
            <a:extLst>
              <a:ext uri="{FF2B5EF4-FFF2-40B4-BE49-F238E27FC236}">
                <a16:creationId xmlns:a16="http://schemas.microsoft.com/office/drawing/2014/main" id="{AB808463-1A5A-5036-8235-53FA49F40033}"/>
              </a:ext>
            </a:extLst>
          </p:cNvPr>
          <p:cNvGraphicFramePr>
            <a:graphicFrameLocks noGrp="1"/>
          </p:cNvGraphicFramePr>
          <p:nvPr>
            <p:ph idx="1"/>
          </p:nvPr>
        </p:nvGraphicFramePr>
        <p:xfrm>
          <a:off x="152400" y="736600"/>
          <a:ext cx="8915400" cy="4826000"/>
        </p:xfrm>
        <a:graphic>
          <a:graphicData uri="http://schemas.openxmlformats.org/drawingml/2006/table">
            <a:tbl>
              <a:tblPr/>
              <a:tblGrid>
                <a:gridCol w="762000">
                  <a:extLst>
                    <a:ext uri="{9D8B030D-6E8A-4147-A177-3AD203B41FA5}">
                      <a16:colId xmlns:a16="http://schemas.microsoft.com/office/drawing/2014/main" val="20000"/>
                    </a:ext>
                  </a:extLst>
                </a:gridCol>
                <a:gridCol w="3773488">
                  <a:extLst>
                    <a:ext uri="{9D8B030D-6E8A-4147-A177-3AD203B41FA5}">
                      <a16:colId xmlns:a16="http://schemas.microsoft.com/office/drawing/2014/main" val="20001"/>
                    </a:ext>
                  </a:extLst>
                </a:gridCol>
                <a:gridCol w="4379912">
                  <a:extLst>
                    <a:ext uri="{9D8B030D-6E8A-4147-A177-3AD203B41FA5}">
                      <a16:colId xmlns:a16="http://schemas.microsoft.com/office/drawing/2014/main" val="20002"/>
                    </a:ext>
                  </a:extLst>
                </a:gridCol>
              </a:tblGrid>
              <a:tr h="0">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表</a:t>
                      </a:r>
                      <a:r>
                        <a:rPr kumimoji="0" lang="en-US" altLang="zh-CN" sz="2000" b="1" i="0" u="none" strike="noStrike" cap="none" normalizeH="0" baseline="0">
                          <a:ln>
                            <a:noFill/>
                          </a:ln>
                          <a:solidFill>
                            <a:srgbClr val="FFFFFF"/>
                          </a:solidFill>
                          <a:effectLst/>
                          <a:latin typeface="Arial" charset="0"/>
                          <a:ea typeface="宋体" pitchFamily="2" charset="-122"/>
                        </a:rPr>
                        <a:t>3-3 XP</a:t>
                      </a:r>
                      <a:r>
                        <a:rPr kumimoji="0" lang="zh-CN" altLang="zh-CN" sz="2000" b="1" i="0" u="none" strike="noStrike" cap="none" normalizeH="0" baseline="0">
                          <a:ln>
                            <a:noFill/>
                          </a:ln>
                          <a:solidFill>
                            <a:srgbClr val="FFFFFF"/>
                          </a:solidFill>
                          <a:effectLst/>
                          <a:latin typeface="Arial" charset="0"/>
                          <a:ea typeface="宋体" pitchFamily="2" charset="-122"/>
                        </a:rPr>
                        <a:t>和</a:t>
                      </a:r>
                      <a:r>
                        <a:rPr kumimoji="0" lang="en-US" altLang="zh-CN" sz="2000" b="1" i="0" u="none" strike="noStrike" cap="none" normalizeH="0" baseline="0">
                          <a:ln>
                            <a:noFill/>
                          </a:ln>
                          <a:solidFill>
                            <a:srgbClr val="FFFFFF"/>
                          </a:solidFill>
                          <a:effectLst/>
                          <a:latin typeface="Arial" charset="0"/>
                          <a:ea typeface="宋体" pitchFamily="2" charset="-122"/>
                        </a:rPr>
                        <a:t>Scrum</a:t>
                      </a:r>
                      <a:r>
                        <a:rPr kumimoji="0" lang="zh-CN" altLang="zh-CN" sz="2000" b="1" i="0" u="none" strike="noStrike" cap="none" normalizeH="0" baseline="0">
                          <a:ln>
                            <a:noFill/>
                          </a:ln>
                          <a:solidFill>
                            <a:srgbClr val="FFFFFF"/>
                          </a:solidFill>
                          <a:effectLst/>
                          <a:latin typeface="Arial" charset="0"/>
                          <a:ea typeface="宋体" pitchFamily="2" charset="-122"/>
                        </a:rPr>
                        <a:t>的需求工程活动组织，源自</a:t>
                      </a:r>
                      <a:r>
                        <a:rPr kumimoji="0" lang="en-US" altLang="zh-CN" sz="2000" b="1" i="0" u="none" strike="noStrike" cap="none" normalizeH="0" baseline="0">
                          <a:ln>
                            <a:noFill/>
                          </a:ln>
                          <a:solidFill>
                            <a:srgbClr val="FFFFFF"/>
                          </a:solidFill>
                          <a:effectLst/>
                          <a:latin typeface="Arial" charset="0"/>
                          <a:ea typeface="宋体" pitchFamily="2" charset="-122"/>
                        </a:rPr>
                        <a:t>[Lucia2010]</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需求活动</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XP</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Scrum</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需求获取</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将需求获取为</a:t>
                      </a:r>
                      <a:r>
                        <a:rPr kumimoji="0" lang="en-US" altLang="zh-CN" sz="2000" b="0" i="0" u="none" strike="noStrike" cap="none" normalizeH="0" baseline="0" dirty="0">
                          <a:ln>
                            <a:noFill/>
                          </a:ln>
                          <a:solidFill>
                            <a:srgbClr val="000000"/>
                          </a:solidFill>
                          <a:effectLst/>
                          <a:latin typeface="Arial" charset="0"/>
                          <a:ea typeface="宋体" pitchFamily="2" charset="-122"/>
                        </a:rPr>
                        <a:t>Story</a:t>
                      </a:r>
                      <a:endParaRPr kumimoji="0" lang="zh-CN" altLang="zh-CN" sz="2000" b="0" i="0" u="none" strike="noStrike" cap="none" normalizeH="0" baseline="0" dirty="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客户书写</a:t>
                      </a:r>
                      <a:r>
                        <a:rPr kumimoji="0" lang="en-US" altLang="zh-CN" sz="2000" b="0" i="0" u="none" strike="noStrike" cap="none" normalizeH="0" baseline="0" dirty="0">
                          <a:ln>
                            <a:noFill/>
                          </a:ln>
                          <a:solidFill>
                            <a:srgbClr val="000000"/>
                          </a:solidFill>
                          <a:effectLst/>
                          <a:latin typeface="Arial" charset="0"/>
                          <a:ea typeface="宋体" pitchFamily="2" charset="-122"/>
                        </a:rPr>
                        <a:t>User Story</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a:t>
                      </a:r>
                      <a:r>
                        <a:rPr kumimoji="0" lang="en-US" altLang="zh-CN" sz="2000" b="0" i="0" u="none" strike="noStrike" cap="none" normalizeH="0" baseline="0">
                          <a:ln>
                            <a:noFill/>
                          </a:ln>
                          <a:solidFill>
                            <a:srgbClr val="000000"/>
                          </a:solidFill>
                          <a:effectLst/>
                          <a:latin typeface="Arial" charset="0"/>
                          <a:ea typeface="宋体" pitchFamily="2" charset="-122"/>
                        </a:rPr>
                        <a:t>Product Owner</a:t>
                      </a:r>
                      <a:r>
                        <a:rPr kumimoji="0" lang="zh-CN" altLang="zh-CN" sz="2000" b="0" i="0" u="none" strike="noStrike" cap="none" normalizeH="0" baseline="0">
                          <a:ln>
                            <a:noFill/>
                          </a:ln>
                          <a:solidFill>
                            <a:srgbClr val="000000"/>
                          </a:solidFill>
                          <a:effectLst/>
                          <a:latin typeface="Arial" charset="0"/>
                          <a:ea typeface="宋体" pitchFamily="2" charset="-122"/>
                        </a:rPr>
                        <a:t>）明确叙述产品功能</a:t>
                      </a:r>
                      <a:r>
                        <a:rPr kumimoji="0" lang="en-US" altLang="zh-CN" sz="2000" b="0" i="0" u="none" strike="noStrike" cap="none" normalizeH="0" baseline="0">
                          <a:ln>
                            <a:noFill/>
                          </a:ln>
                          <a:solidFill>
                            <a:srgbClr val="000000"/>
                          </a:solidFill>
                          <a:effectLst/>
                          <a:latin typeface="Arial" charset="0"/>
                          <a:ea typeface="宋体" pitchFamily="2" charset="-122"/>
                        </a:rPr>
                        <a:t>(Product Backlog)</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任何涉众都可以参与产品功能确定</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需求分析</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并非独立阶段</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开发时进行分析</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客户为</a:t>
                      </a: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划分优先级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功能</a:t>
                      </a:r>
                      <a:r>
                        <a:rPr kumimoji="0" lang="en-US" altLang="zh-CN" sz="2000" b="0" i="0" u="none" strike="noStrike" cap="none" normalizeH="0" baseline="0">
                          <a:ln>
                            <a:noFill/>
                          </a:ln>
                          <a:solidFill>
                            <a:srgbClr val="000000"/>
                          </a:solidFill>
                          <a:effectLst/>
                          <a:latin typeface="Arial" charset="0"/>
                          <a:ea typeface="宋体" pitchFamily="2" charset="-122"/>
                        </a:rPr>
                        <a:t>(Backlog)</a:t>
                      </a:r>
                      <a:r>
                        <a:rPr kumimoji="0" lang="zh-CN" altLang="zh-CN" sz="2000" b="0" i="0" u="none" strike="noStrike" cap="none" normalizeH="0" baseline="0">
                          <a:ln>
                            <a:noFill/>
                          </a:ln>
                          <a:solidFill>
                            <a:srgbClr val="000000"/>
                          </a:solidFill>
                          <a:effectLst/>
                          <a:latin typeface="Arial" charset="0"/>
                          <a:ea typeface="宋体" pitchFamily="2" charset="-122"/>
                        </a:rPr>
                        <a:t>精化会议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产品负责人划分产品功能优先级</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产品负责人分析需求可行性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需求规格</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和验收测试用例作为需求文档</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软件产品本身作为文档信息</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需求验证</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测试驱动</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验收测试</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频繁反馈</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评审会议</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dirty="0">
                          <a:ln>
                            <a:noFill/>
                          </a:ln>
                          <a:solidFill>
                            <a:srgbClr val="FFFFFF"/>
                          </a:solidFill>
                          <a:effectLst/>
                          <a:latin typeface="Arial" charset="0"/>
                          <a:ea typeface="宋体" pitchFamily="2" charset="-122"/>
                        </a:rPr>
                        <a:t>需求管理</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短的规划周期</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跟踪</a:t>
                      </a:r>
                      <a:r>
                        <a:rPr kumimoji="0" lang="en-US" altLang="zh-CN" sz="2000" b="0" i="0" u="none" strike="noStrike" cap="none" normalizeH="0" baseline="0">
                          <a:ln>
                            <a:noFill/>
                          </a:ln>
                          <a:solidFill>
                            <a:srgbClr val="000000"/>
                          </a:solidFill>
                          <a:effectLst/>
                          <a:latin typeface="Arial" charset="0"/>
                          <a:ea typeface="宋体" pitchFamily="2" charset="-122"/>
                        </a:rPr>
                        <a:t>User Story</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按需重构</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蓝图规划会议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跟踪产品功能项</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对产品功能变更需求</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bl>
          </a:graphicData>
        </a:graphic>
      </p:graphicFrame>
      <p:sp>
        <p:nvSpPr>
          <p:cNvPr id="31778" name="标题 1">
            <a:extLst>
              <a:ext uri="{FF2B5EF4-FFF2-40B4-BE49-F238E27FC236}">
                <a16:creationId xmlns:a16="http://schemas.microsoft.com/office/drawing/2014/main" id="{18635BC6-2EFB-2DDD-554B-54AA6F8AC70D}"/>
              </a:ext>
            </a:extLst>
          </p:cNvPr>
          <p:cNvSpPr>
            <a:spLocks noGrp="1" noChangeArrowheads="1"/>
          </p:cNvSpPr>
          <p:nvPr>
            <p:ph type="title"/>
          </p:nvPr>
        </p:nvSpPr>
        <p:spPr>
          <a:xfrm>
            <a:off x="1620838" y="193675"/>
            <a:ext cx="7523162" cy="542925"/>
          </a:xfrm>
        </p:spPr>
        <p:txBody>
          <a:bodyPr/>
          <a:lstStyle/>
          <a:p>
            <a:r>
              <a:rPr lang="zh-CN" altLang="en-US" sz="2400"/>
              <a:t>被分解的需求分析、验证与管理 </a:t>
            </a:r>
            <a:r>
              <a:rPr lang="en-US" altLang="zh-CN" sz="2400"/>
              <a:t>– </a:t>
            </a:r>
            <a:r>
              <a:rPr lang="zh-CN" altLang="en-US" sz="2400"/>
              <a:t>以华为</a:t>
            </a:r>
            <a:r>
              <a:rPr lang="en-US" altLang="zh-CN" sz="2400"/>
              <a:t>DevCloud</a:t>
            </a:r>
            <a:r>
              <a:rPr lang="zh-CN" altLang="en-US" sz="2400"/>
              <a:t>为例</a:t>
            </a:r>
          </a:p>
        </p:txBody>
      </p:sp>
      <p:sp>
        <p:nvSpPr>
          <p:cNvPr id="4" name="灯片编号占位符 3">
            <a:extLst>
              <a:ext uri="{FF2B5EF4-FFF2-40B4-BE49-F238E27FC236}">
                <a16:creationId xmlns:a16="http://schemas.microsoft.com/office/drawing/2014/main" id="{61A84EEF-C3D0-D715-FB7B-F3081442B296}"/>
              </a:ext>
            </a:extLst>
          </p:cNvPr>
          <p:cNvSpPr>
            <a:spLocks noGrp="1"/>
          </p:cNvSpPr>
          <p:nvPr>
            <p:ph type="sldNum" sz="quarter" idx="12"/>
          </p:nvPr>
        </p:nvSpPr>
        <p:spPr>
          <a:xfrm>
            <a:off x="457200" y="6243638"/>
            <a:ext cx="2133600" cy="4572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FC25D00-E4C7-4532-A370-226B9E9197E8}" type="slidenum">
              <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endParaRPr>
          </a:p>
        </p:txBody>
      </p:sp>
      <p:pic>
        <p:nvPicPr>
          <p:cNvPr id="5" name="图片 4">
            <a:extLst>
              <a:ext uri="{FF2B5EF4-FFF2-40B4-BE49-F238E27FC236}">
                <a16:creationId xmlns:a16="http://schemas.microsoft.com/office/drawing/2014/main" id="{01530EBF-F8F3-6F8F-CE25-E51F5B77C188}"/>
              </a:ext>
            </a:extLst>
          </p:cNvPr>
          <p:cNvPicPr>
            <a:picLocks noChangeAspect="1"/>
          </p:cNvPicPr>
          <p:nvPr/>
        </p:nvPicPr>
        <p:blipFill>
          <a:blip r:embed="rId2"/>
          <a:stretch>
            <a:fillRect/>
          </a:stretch>
        </p:blipFill>
        <p:spPr>
          <a:xfrm>
            <a:off x="0" y="2193925"/>
            <a:ext cx="4389438" cy="2843213"/>
          </a:xfrm>
          <a:prstGeom prst="rect">
            <a:avLst/>
          </a:prstGeom>
          <a:ln w="12700">
            <a:solidFill>
              <a:schemeClr val="bg1">
                <a:lumMod val="85000"/>
              </a:schemeClr>
            </a:solidFill>
          </a:ln>
        </p:spPr>
      </p:pic>
      <p:pic>
        <p:nvPicPr>
          <p:cNvPr id="6" name="图片 5">
            <a:extLst>
              <a:ext uri="{FF2B5EF4-FFF2-40B4-BE49-F238E27FC236}">
                <a16:creationId xmlns:a16="http://schemas.microsoft.com/office/drawing/2014/main" id="{68ACD694-164F-F048-CF32-13EC8764B4B8}"/>
              </a:ext>
            </a:extLst>
          </p:cNvPr>
          <p:cNvPicPr>
            <a:picLocks noChangeAspect="1"/>
          </p:cNvPicPr>
          <p:nvPr/>
        </p:nvPicPr>
        <p:blipFill>
          <a:blip r:embed="rId3"/>
          <a:stretch>
            <a:fillRect/>
          </a:stretch>
        </p:blipFill>
        <p:spPr>
          <a:xfrm>
            <a:off x="7938" y="5100638"/>
            <a:ext cx="4381500" cy="1757362"/>
          </a:xfrm>
          <a:prstGeom prst="rect">
            <a:avLst/>
          </a:prstGeom>
          <a:ln w="12700">
            <a:solidFill>
              <a:schemeClr val="bg1">
                <a:lumMod val="85000"/>
              </a:schemeClr>
            </a:solidFill>
          </a:ln>
        </p:spPr>
      </p:pic>
      <p:pic>
        <p:nvPicPr>
          <p:cNvPr id="7" name="图片 6">
            <a:extLst>
              <a:ext uri="{FF2B5EF4-FFF2-40B4-BE49-F238E27FC236}">
                <a16:creationId xmlns:a16="http://schemas.microsoft.com/office/drawing/2014/main" id="{BA0A6E76-FD3F-8937-5D85-C01FF20842A0}"/>
              </a:ext>
            </a:extLst>
          </p:cNvPr>
          <p:cNvPicPr>
            <a:picLocks noChangeAspect="1"/>
          </p:cNvPicPr>
          <p:nvPr/>
        </p:nvPicPr>
        <p:blipFill>
          <a:blip r:embed="rId4"/>
          <a:stretch>
            <a:fillRect/>
          </a:stretch>
        </p:blipFill>
        <p:spPr>
          <a:xfrm>
            <a:off x="4597400" y="2976563"/>
            <a:ext cx="4513263" cy="1316037"/>
          </a:xfrm>
          <a:prstGeom prst="rect">
            <a:avLst/>
          </a:prstGeom>
          <a:ln w="12700">
            <a:solidFill>
              <a:schemeClr val="bg1">
                <a:lumMod val="85000"/>
              </a:schemeClr>
            </a:solidFill>
          </a:ln>
        </p:spPr>
      </p:pic>
      <p:pic>
        <p:nvPicPr>
          <p:cNvPr id="8" name="图片 7">
            <a:extLst>
              <a:ext uri="{FF2B5EF4-FFF2-40B4-BE49-F238E27FC236}">
                <a16:creationId xmlns:a16="http://schemas.microsoft.com/office/drawing/2014/main" id="{13DC5612-C076-EA5B-194B-03986A7642C4}"/>
              </a:ext>
            </a:extLst>
          </p:cNvPr>
          <p:cNvPicPr>
            <a:picLocks noChangeAspect="1"/>
          </p:cNvPicPr>
          <p:nvPr/>
        </p:nvPicPr>
        <p:blipFill>
          <a:blip r:embed="rId5"/>
          <a:stretch>
            <a:fillRect/>
          </a:stretch>
        </p:blipFill>
        <p:spPr>
          <a:xfrm>
            <a:off x="4481513" y="4324350"/>
            <a:ext cx="4687887" cy="2382838"/>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526E06F9-6118-3807-D906-9F8D3E9CE4FF}"/>
              </a:ext>
            </a:extLst>
          </p:cNvPr>
          <p:cNvSpPr>
            <a:spLocks noGrp="1" noChangeArrowheads="1"/>
          </p:cNvSpPr>
          <p:nvPr>
            <p:ph type="title"/>
          </p:nvPr>
        </p:nvSpPr>
        <p:spPr/>
        <p:txBody>
          <a:bodyPr/>
          <a:lstStyle/>
          <a:p>
            <a:r>
              <a:rPr lang="zh-CN" altLang="en-US"/>
              <a:t>面向目标的方法</a:t>
            </a:r>
          </a:p>
        </p:txBody>
      </p:sp>
      <p:sp>
        <p:nvSpPr>
          <p:cNvPr id="43011" name="内容占位符 2">
            <a:extLst>
              <a:ext uri="{FF2B5EF4-FFF2-40B4-BE49-F238E27FC236}">
                <a16:creationId xmlns:a16="http://schemas.microsoft.com/office/drawing/2014/main" id="{6AD8B6BB-C54E-1F7E-21FC-B055D29A7814}"/>
              </a:ext>
            </a:extLst>
          </p:cNvPr>
          <p:cNvSpPr>
            <a:spLocks noGrp="1" noChangeArrowheads="1"/>
          </p:cNvSpPr>
          <p:nvPr>
            <p:ph idx="1"/>
          </p:nvPr>
        </p:nvSpPr>
        <p:spPr>
          <a:xfrm>
            <a:off x="447675" y="990600"/>
            <a:ext cx="8229600" cy="4530725"/>
          </a:xfrm>
        </p:spPr>
        <p:txBody>
          <a:bodyPr/>
          <a:lstStyle/>
          <a:p>
            <a:r>
              <a:rPr lang="zh-CN" altLang="en-US"/>
              <a:t>从早期就指导</a:t>
            </a:r>
            <a:r>
              <a:rPr lang="en-US" altLang="zh-CN"/>
              <a:t>RE</a:t>
            </a:r>
            <a:r>
              <a:rPr lang="zh-CN" altLang="en-US"/>
              <a:t>活动</a:t>
            </a:r>
            <a:endParaRPr lang="en-US" altLang="zh-CN"/>
          </a:p>
          <a:p>
            <a:pPr lvl="1"/>
            <a:r>
              <a:rPr lang="zh-CN" altLang="en-US"/>
              <a:t>有利于需求的获取</a:t>
            </a:r>
            <a:endParaRPr lang="en-US" altLang="zh-CN"/>
          </a:p>
          <a:p>
            <a:pPr lvl="1"/>
            <a:r>
              <a:rPr lang="zh-CN" altLang="en-US"/>
              <a:t>指导后期活动</a:t>
            </a:r>
            <a:endParaRPr lang="en-US" altLang="zh-CN"/>
          </a:p>
          <a:p>
            <a:r>
              <a:rPr lang="zh-CN" altLang="en-US"/>
              <a:t>关注</a:t>
            </a:r>
            <a:r>
              <a:rPr lang="en-US" altLang="zh-CN"/>
              <a:t>Why</a:t>
            </a:r>
            <a:r>
              <a:rPr lang="zh-CN" altLang="en-US"/>
              <a:t>，深层次分析组织及其涉众的目标、候选方案和隐式因素</a:t>
            </a:r>
            <a:endParaRPr lang="en-US" altLang="zh-CN"/>
          </a:p>
          <a:p>
            <a:pPr lvl="1"/>
            <a:r>
              <a:rPr lang="zh-CN" altLang="en-US"/>
              <a:t>深入理解涉众关注</a:t>
            </a:r>
            <a:endParaRPr lang="en-US" altLang="zh-CN"/>
          </a:p>
          <a:p>
            <a:r>
              <a:rPr lang="zh-CN" altLang="en-US"/>
              <a:t>得到业内的重视</a:t>
            </a:r>
            <a:endParaRPr lang="en-US" altLang="zh-CN"/>
          </a:p>
          <a:p>
            <a:pPr lvl="1"/>
            <a:r>
              <a:rPr lang="en-US" altLang="zh-CN" sz="1600"/>
              <a:t>……</a:t>
            </a:r>
            <a:r>
              <a:rPr lang="zh-CN" altLang="zh-CN" sz="1600"/>
              <a:t>很多现存的方法学也开始整合对目标的分析与处理技术。目标概念在需求工程方法中的广泛被接受现象说明：目标已经成为了需求工程常用的核心概念”</a:t>
            </a:r>
            <a:r>
              <a:rPr lang="en-US" altLang="zh-CN" sz="1600"/>
              <a:t>[Kavakli2002]</a:t>
            </a:r>
            <a:r>
              <a:rPr lang="zh-CN" altLang="zh-CN" sz="1600"/>
              <a:t>。</a:t>
            </a:r>
            <a:endParaRPr lang="en-US" altLang="zh-CN" sz="1600"/>
          </a:p>
          <a:p>
            <a:pPr lvl="1"/>
            <a:r>
              <a:rPr lang="zh-CN" altLang="zh-CN" sz="1600"/>
              <a:t>目标将会补充传统方法中的实体（</a:t>
            </a:r>
            <a:r>
              <a:rPr lang="en-US" altLang="zh-CN" sz="1600"/>
              <a:t>Entities</a:t>
            </a:r>
            <a:r>
              <a:rPr lang="zh-CN" altLang="zh-CN" sz="1600"/>
              <a:t>）概念和行为（</a:t>
            </a:r>
            <a:r>
              <a:rPr lang="en-US" altLang="zh-CN" sz="1600"/>
              <a:t>Activities</a:t>
            </a:r>
            <a:r>
              <a:rPr lang="zh-CN" altLang="zh-CN" sz="1600"/>
              <a:t>）概念，一起成为需求工程建模与分析的基本对象类别</a:t>
            </a:r>
            <a:r>
              <a:rPr lang="en-US" altLang="zh-CN" sz="1600"/>
              <a:t>[Yu1998]</a:t>
            </a:r>
            <a:r>
              <a:rPr lang="zh-CN" altLang="zh-CN" sz="1600"/>
              <a:t>。</a:t>
            </a:r>
            <a:endParaRPr lang="en-US" altLang="zh-CN" sz="1600"/>
          </a:p>
          <a:p>
            <a:pPr lvl="1"/>
            <a:r>
              <a:rPr lang="en-US" altLang="zh-CN" sz="1600"/>
              <a:t>KAOS[Dardenne93, van Lamsweerde1995]</a:t>
            </a:r>
            <a:r>
              <a:rPr lang="zh-CN" altLang="zh-CN" sz="1600"/>
              <a:t>、</a:t>
            </a:r>
            <a:r>
              <a:rPr lang="en-US" altLang="zh-CN" sz="1600"/>
              <a:t>NFR[Mylopoulos1992, Chung2000]</a:t>
            </a:r>
            <a:r>
              <a:rPr lang="zh-CN" altLang="zh-CN" sz="1600"/>
              <a:t>、</a:t>
            </a:r>
            <a:r>
              <a:rPr lang="en-US" altLang="zh-CN" sz="1600"/>
              <a:t>I*[Yu1997]</a:t>
            </a:r>
            <a:r>
              <a:rPr lang="zh-CN" altLang="zh-CN" sz="1600"/>
              <a:t>、GBRAM</a:t>
            </a:r>
            <a:r>
              <a:rPr lang="en-US" altLang="zh-CN" sz="1600"/>
              <a:t>[Anton1996, Anton1997]</a:t>
            </a:r>
            <a:endParaRPr lang="zh-CN" altLang="en-US" sz="1600"/>
          </a:p>
          <a:p>
            <a:pPr lvl="2"/>
            <a:endParaRPr lang="zh-CN" altLang="en-US"/>
          </a:p>
        </p:txBody>
      </p:sp>
      <p:sp>
        <p:nvSpPr>
          <p:cNvPr id="43012" name="灯片编号占位符 1">
            <a:extLst>
              <a:ext uri="{FF2B5EF4-FFF2-40B4-BE49-F238E27FC236}">
                <a16:creationId xmlns:a16="http://schemas.microsoft.com/office/drawing/2014/main" id="{9D5AEA45-1E28-A872-C672-D8CB8437A40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114280-0E2A-4D01-A89B-8AC8A0AAE247}" type="slidenum">
              <a:rPr lang="en-US" altLang="zh-CN" smtClean="0">
                <a:latin typeface="Garamond" panose="02020404030301010803" pitchFamily="18" charset="0"/>
              </a:rPr>
              <a:pPr/>
              <a:t>20</a:t>
            </a:fld>
            <a:endParaRPr lang="en-US" altLang="zh-CN">
              <a:latin typeface="Garamond" panose="02020404030301010803" pitchFamily="18"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A1211D04-5699-552A-C276-67945630214E}"/>
              </a:ext>
            </a:extLst>
          </p:cNvPr>
          <p:cNvSpPr>
            <a:spLocks noGrp="1"/>
          </p:cNvSpPr>
          <p:nvPr>
            <p:ph type="title"/>
          </p:nvPr>
        </p:nvSpPr>
        <p:spPr/>
        <p:txBody>
          <a:bodyPr/>
          <a:lstStyle/>
          <a:p>
            <a:r>
              <a:rPr lang="zh-CN" altLang="en-US"/>
              <a:t>定性的需求验证</a:t>
            </a:r>
          </a:p>
        </p:txBody>
      </p:sp>
      <p:sp>
        <p:nvSpPr>
          <p:cNvPr id="20483" name="内容占位符 2">
            <a:extLst>
              <a:ext uri="{FF2B5EF4-FFF2-40B4-BE49-F238E27FC236}">
                <a16:creationId xmlns:a16="http://schemas.microsoft.com/office/drawing/2014/main" id="{8C01231D-13E4-E5BE-5881-9CDE86F0D961}"/>
              </a:ext>
            </a:extLst>
          </p:cNvPr>
          <p:cNvSpPr>
            <a:spLocks noGrp="1"/>
          </p:cNvSpPr>
          <p:nvPr>
            <p:ph idx="1"/>
          </p:nvPr>
        </p:nvSpPr>
        <p:spPr/>
        <p:txBody>
          <a:bodyPr/>
          <a:lstStyle/>
          <a:p>
            <a:r>
              <a:rPr lang="zh-CN" altLang="en-US"/>
              <a:t>“不靠谱的三次方”：用户需求，自身能力，解决方案</a:t>
            </a:r>
            <a:endParaRPr lang="en-US" altLang="zh-CN"/>
          </a:p>
          <a:p>
            <a:endParaRPr lang="en-US" altLang="zh-CN"/>
          </a:p>
          <a:p>
            <a:r>
              <a:rPr lang="zh-CN" altLang="en-US"/>
              <a:t>快速试错：“</a:t>
            </a:r>
            <a:r>
              <a:rPr lang="en-US" altLang="zh-CN"/>
              <a:t>fail fast</a:t>
            </a:r>
            <a:r>
              <a:rPr lang="zh-CN" altLang="en-US"/>
              <a:t>，</a:t>
            </a:r>
            <a:r>
              <a:rPr lang="en-US" altLang="zh-CN"/>
              <a:t>fail cheap</a:t>
            </a:r>
            <a:r>
              <a:rPr lang="zh-CN" altLang="en-US"/>
              <a:t>”</a:t>
            </a:r>
            <a:endParaRPr lang="en-US" altLang="zh-CN"/>
          </a:p>
          <a:p>
            <a:endParaRPr lang="en-US" altLang="zh-CN"/>
          </a:p>
          <a:p>
            <a:r>
              <a:rPr lang="zh-CN" altLang="en-US"/>
              <a:t>用户留存率是首要指标</a:t>
            </a:r>
          </a:p>
        </p:txBody>
      </p:sp>
      <p:sp>
        <p:nvSpPr>
          <p:cNvPr id="20484" name="灯片编号占位符 3">
            <a:extLst>
              <a:ext uri="{FF2B5EF4-FFF2-40B4-BE49-F238E27FC236}">
                <a16:creationId xmlns:a16="http://schemas.microsoft.com/office/drawing/2014/main" id="{40268846-1832-6D71-4A6F-CCF9911BC5B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9832B554-37D8-4351-928B-72EF60390ECD}" type="slidenum">
              <a:rPr lang="zh-CN" altLang="en-US" b="0">
                <a:solidFill>
                  <a:srgbClr val="898989"/>
                </a:solidFill>
                <a:latin typeface="Calibri" panose="020F0502020204030204" pitchFamily="34" charset="0"/>
              </a:rPr>
              <a:pPr eaLnBrk="1" hangingPunct="1"/>
              <a:t>200</a:t>
            </a:fld>
            <a:endParaRPr lang="zh-CN" altLang="en-US" b="0">
              <a:solidFill>
                <a:srgbClr val="898989"/>
              </a:solidFill>
              <a:latin typeface="Calibri" panose="020F0502020204030204" pitchFamily="34"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D736D69-32C8-200D-1266-C431A0FD0192}"/>
              </a:ext>
            </a:extLst>
          </p:cNvPr>
          <p:cNvSpPr>
            <a:spLocks noGrp="1" noChangeArrowheads="1"/>
          </p:cNvSpPr>
          <p:nvPr>
            <p:ph type="title"/>
          </p:nvPr>
        </p:nvSpPr>
        <p:spPr/>
        <p:txBody>
          <a:bodyPr/>
          <a:lstStyle/>
          <a:p>
            <a:pPr eaLnBrk="1" hangingPunct="1"/>
            <a:r>
              <a:rPr lang="en-US" altLang="zh-CN" sz="3800"/>
              <a:t>5. </a:t>
            </a:r>
            <a:r>
              <a:rPr lang="zh-CN" altLang="en-US" sz="3800"/>
              <a:t>需求分析的活动</a:t>
            </a:r>
            <a:br>
              <a:rPr lang="zh-CN" altLang="en-US" sz="3800"/>
            </a:br>
            <a:r>
              <a:rPr lang="en-US" altLang="zh-CN" sz="3800">
                <a:latin typeface="Arial" panose="020B0604020202020204" pitchFamily="34" charset="0"/>
              </a:rPr>
              <a:t>——</a:t>
            </a:r>
            <a:r>
              <a:rPr lang="zh-CN" altLang="en-US" sz="3800"/>
              <a:t>需求协商</a:t>
            </a:r>
          </a:p>
        </p:txBody>
      </p:sp>
      <p:sp>
        <p:nvSpPr>
          <p:cNvPr id="22531" name="Rectangle 3">
            <a:extLst>
              <a:ext uri="{FF2B5EF4-FFF2-40B4-BE49-F238E27FC236}">
                <a16:creationId xmlns:a16="http://schemas.microsoft.com/office/drawing/2014/main" id="{C415DEC8-8C08-0731-368E-9FA0FFE5E1F5}"/>
              </a:ext>
            </a:extLst>
          </p:cNvPr>
          <p:cNvSpPr>
            <a:spLocks noGrp="1" noChangeArrowheads="1"/>
          </p:cNvSpPr>
          <p:nvPr>
            <p:ph type="body" idx="1"/>
          </p:nvPr>
        </p:nvSpPr>
        <p:spPr/>
        <p:txBody>
          <a:bodyPr/>
          <a:lstStyle/>
          <a:p>
            <a:pPr eaLnBrk="1" hangingPunct="1"/>
            <a:r>
              <a:rPr lang="zh-CN" altLang="en-US" sz="2600"/>
              <a:t>明确冲突的因素，避免情绪上的冲突 </a:t>
            </a:r>
          </a:p>
          <a:p>
            <a:pPr eaLnBrk="1" hangingPunct="1"/>
            <a:r>
              <a:rPr lang="zh-CN" altLang="en-US" sz="2600"/>
              <a:t>明确冲突的解决空间 </a:t>
            </a:r>
          </a:p>
          <a:p>
            <a:pPr eaLnBrk="1" hangingPunct="1"/>
            <a:r>
              <a:rPr lang="zh-CN" altLang="en-US" sz="2600"/>
              <a:t>确定最佳解决方案 </a:t>
            </a:r>
          </a:p>
        </p:txBody>
      </p:sp>
      <p:sp>
        <p:nvSpPr>
          <p:cNvPr id="22532" name="Rectangle 5">
            <a:extLst>
              <a:ext uri="{FF2B5EF4-FFF2-40B4-BE49-F238E27FC236}">
                <a16:creationId xmlns:a16="http://schemas.microsoft.com/office/drawing/2014/main" id="{DD16DB3A-D681-9800-2C1F-F8EFF6493BBC}"/>
              </a:ext>
            </a:extLst>
          </p:cNvPr>
          <p:cNvSpPr>
            <a:spLocks noChangeArrowheads="1"/>
          </p:cNvSpPr>
          <p:nvPr/>
        </p:nvSpPr>
        <p:spPr bwMode="auto">
          <a:xfrm>
            <a:off x="0" y="2263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graphicFrame>
        <p:nvGraphicFramePr>
          <p:cNvPr id="22533" name="Object 4">
            <a:extLst>
              <a:ext uri="{FF2B5EF4-FFF2-40B4-BE49-F238E27FC236}">
                <a16:creationId xmlns:a16="http://schemas.microsoft.com/office/drawing/2014/main" id="{18594C0B-CF51-4C91-0BF2-4785CCC0493F}"/>
              </a:ext>
            </a:extLst>
          </p:cNvPr>
          <p:cNvGraphicFramePr>
            <a:graphicFrameLocks noChangeAspect="1"/>
          </p:cNvGraphicFramePr>
          <p:nvPr/>
        </p:nvGraphicFramePr>
        <p:xfrm>
          <a:off x="2209800" y="2667000"/>
          <a:ext cx="6400800" cy="3522663"/>
        </p:xfrm>
        <a:graphic>
          <a:graphicData uri="http://schemas.openxmlformats.org/presentationml/2006/ole">
            <mc:AlternateContent xmlns:mc="http://schemas.openxmlformats.org/markup-compatibility/2006">
              <mc:Choice xmlns:v="urn:schemas-microsoft-com:vml" Requires="v">
                <p:oleObj name="Visio" r:id="rId2" imgW="4042905" imgH="2223478" progId="Visio.Drawing.11">
                  <p:embed/>
                </p:oleObj>
              </mc:Choice>
              <mc:Fallback>
                <p:oleObj name="Visio" r:id="rId2" imgW="4042905" imgH="2223478" progId="Visio.Drawing.11">
                  <p:embed/>
                  <p:pic>
                    <p:nvPicPr>
                      <p:cNvPr id="22533" name="Object 4">
                        <a:extLst>
                          <a:ext uri="{FF2B5EF4-FFF2-40B4-BE49-F238E27FC236}">
                            <a16:creationId xmlns:a16="http://schemas.microsoft.com/office/drawing/2014/main" id="{18594C0B-CF51-4C91-0BF2-4785CCC04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667000"/>
                        <a:ext cx="6400800"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25069A2-8045-90CF-52D2-F926B85E37DE}"/>
              </a:ext>
            </a:extLst>
          </p:cNvPr>
          <p:cNvSpPr>
            <a:spLocks noGrp="1" noChangeArrowheads="1"/>
          </p:cNvSpPr>
          <p:nvPr>
            <p:ph type="title"/>
          </p:nvPr>
        </p:nvSpPr>
        <p:spPr/>
        <p:txBody>
          <a:bodyPr/>
          <a:lstStyle/>
          <a:p>
            <a:pPr eaLnBrk="1" hangingPunct="1"/>
            <a:r>
              <a:rPr lang="en-US" altLang="zh-CN"/>
              <a:t>1. </a:t>
            </a:r>
            <a:r>
              <a:rPr lang="zh-CN" altLang="en-US"/>
              <a:t>需求分析的根本任务</a:t>
            </a:r>
          </a:p>
        </p:txBody>
      </p:sp>
      <p:sp>
        <p:nvSpPr>
          <p:cNvPr id="25603" name="Rectangle 5">
            <a:extLst>
              <a:ext uri="{FF2B5EF4-FFF2-40B4-BE49-F238E27FC236}">
                <a16:creationId xmlns:a16="http://schemas.microsoft.com/office/drawing/2014/main" id="{B76A5650-8BE0-D6C3-11F8-59A3AC61DFC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5604" name="Object 4">
            <a:extLst>
              <a:ext uri="{FF2B5EF4-FFF2-40B4-BE49-F238E27FC236}">
                <a16:creationId xmlns:a16="http://schemas.microsoft.com/office/drawing/2014/main" id="{41D35856-0473-DAFF-2435-79C8EB236184}"/>
              </a:ext>
            </a:extLst>
          </p:cNvPr>
          <p:cNvGraphicFramePr>
            <a:graphicFrameLocks noChangeAspect="1"/>
          </p:cNvGraphicFramePr>
          <p:nvPr/>
        </p:nvGraphicFramePr>
        <p:xfrm>
          <a:off x="914400" y="2057400"/>
          <a:ext cx="7391400" cy="3132138"/>
        </p:xfrm>
        <a:graphic>
          <a:graphicData uri="http://schemas.openxmlformats.org/presentationml/2006/ole">
            <mc:AlternateContent xmlns:mc="http://schemas.openxmlformats.org/markup-compatibility/2006">
              <mc:Choice xmlns:v="urn:schemas-microsoft-com:vml" Requires="v">
                <p:oleObj name="Visio" r:id="rId2" imgW="3599650" imgH="1523390" progId="Visio.Drawing.11">
                  <p:embed/>
                </p:oleObj>
              </mc:Choice>
              <mc:Fallback>
                <p:oleObj name="Visio" r:id="rId2" imgW="3599650" imgH="1523390" progId="Visio.Drawing.11">
                  <p:embed/>
                  <p:pic>
                    <p:nvPicPr>
                      <p:cNvPr id="25604" name="Object 4">
                        <a:extLst>
                          <a:ext uri="{FF2B5EF4-FFF2-40B4-BE49-F238E27FC236}">
                            <a16:creationId xmlns:a16="http://schemas.microsoft.com/office/drawing/2014/main" id="{41D35856-0473-DAFF-2435-79C8EB236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7391400"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8B0CF3D1-C4C7-4B90-275F-7E7D6BF0F607}"/>
              </a:ext>
            </a:extLst>
          </p:cNvPr>
          <p:cNvSpPr>
            <a:spLocks noGrp="1" noChangeArrowheads="1"/>
          </p:cNvSpPr>
          <p:nvPr>
            <p:ph type="title"/>
          </p:nvPr>
        </p:nvSpPr>
        <p:spPr/>
        <p:txBody>
          <a:bodyPr/>
          <a:lstStyle/>
          <a:p>
            <a:pPr eaLnBrk="1" hangingPunct="1"/>
            <a:r>
              <a:rPr lang="en-US" altLang="zh-CN"/>
              <a:t>1. </a:t>
            </a:r>
            <a:r>
              <a:rPr lang="zh-CN" altLang="en-US"/>
              <a:t>需求分析的根本任务</a:t>
            </a:r>
          </a:p>
        </p:txBody>
      </p:sp>
      <p:sp>
        <p:nvSpPr>
          <p:cNvPr id="3" name="内容占位符 2">
            <a:extLst>
              <a:ext uri="{FF2B5EF4-FFF2-40B4-BE49-F238E27FC236}">
                <a16:creationId xmlns:a16="http://schemas.microsoft.com/office/drawing/2014/main" id="{DC9FB7F4-0A29-667A-94DE-6C066F7DAF1A}"/>
              </a:ext>
            </a:extLst>
          </p:cNvPr>
          <p:cNvSpPr>
            <a:spLocks noGrp="1"/>
          </p:cNvSpPr>
          <p:nvPr>
            <p:ph idx="1"/>
          </p:nvPr>
        </p:nvSpPr>
        <p:spPr>
          <a:xfrm>
            <a:off x="457200" y="1447800"/>
            <a:ext cx="8229600" cy="4683125"/>
          </a:xfrm>
        </p:spPr>
        <p:txBody>
          <a:bodyPr/>
          <a:lstStyle/>
          <a:p>
            <a:pPr eaLnBrk="1" hangingPunct="1">
              <a:defRPr/>
            </a:pPr>
            <a:r>
              <a:rPr lang="zh-CN" sz="2400" dirty="0"/>
              <a:t>建立分析模型</a:t>
            </a:r>
            <a:endParaRPr lang="en-US" altLang="zh-CN" sz="2400" dirty="0"/>
          </a:p>
          <a:p>
            <a:pPr lvl="1" eaLnBrk="1" hangingPunct="1">
              <a:defRPr/>
            </a:pPr>
            <a:r>
              <a:rPr lang="zh-CN" sz="2000" dirty="0">
                <a:cs typeface="+mn-cs"/>
              </a:rPr>
              <a:t>将复杂的系统分解成为简单的部分以及它们之间的联系，确定本质特征</a:t>
            </a:r>
            <a:endParaRPr lang="en-US" altLang="zh-CN" sz="2000" dirty="0">
              <a:cs typeface="+mn-cs"/>
            </a:endParaRPr>
          </a:p>
          <a:p>
            <a:pPr lvl="1" eaLnBrk="1" hangingPunct="1">
              <a:defRPr/>
            </a:pPr>
            <a:r>
              <a:rPr lang="zh-CN" sz="2000" dirty="0">
                <a:cs typeface="+mn-cs"/>
              </a:rPr>
              <a:t>和用户达成对信息内容的共同理解</a:t>
            </a:r>
            <a:endParaRPr lang="en-US" altLang="zh-CN" sz="2000" dirty="0">
              <a:cs typeface="+mn-cs"/>
            </a:endParaRPr>
          </a:p>
          <a:p>
            <a:pPr lvl="1" eaLnBrk="1" hangingPunct="1">
              <a:defRPr/>
            </a:pPr>
            <a:r>
              <a:rPr lang="zh-CN" sz="2000" dirty="0">
                <a:cs typeface="+mn-cs"/>
              </a:rPr>
              <a:t>分析的活动主要包括识别、定义和结构化，它的目的是获取某个可以转换为知识的事物的信息</a:t>
            </a:r>
            <a:endParaRPr lang="en-US" altLang="zh-CN" sz="2000" dirty="0">
              <a:cs typeface="+mn-cs"/>
            </a:endParaRPr>
          </a:p>
          <a:p>
            <a:pPr lvl="1" eaLnBrk="1" hangingPunct="1">
              <a:defRPr/>
            </a:pPr>
            <a:endParaRPr lang="en-US" altLang="zh-CN" sz="100" dirty="0">
              <a:cs typeface="+mn-cs"/>
            </a:endParaRPr>
          </a:p>
          <a:p>
            <a:pPr eaLnBrk="1" hangingPunct="1">
              <a:defRPr/>
            </a:pPr>
            <a:r>
              <a:rPr lang="zh-CN" altLang="zh-CN" sz="2400" dirty="0"/>
              <a:t>创建解决方案</a:t>
            </a:r>
            <a:endParaRPr lang="en-US" altLang="zh-CN" sz="2400" dirty="0"/>
          </a:p>
          <a:p>
            <a:pPr lvl="1" eaLnBrk="1" hangingPunct="1">
              <a:defRPr/>
            </a:pPr>
            <a:r>
              <a:rPr lang="zh-CN" altLang="zh-CN" sz="2000" dirty="0">
                <a:cs typeface="+mn-cs"/>
              </a:rPr>
              <a:t>将一个问题分解成独立的、更简单和易于管理的子问题来帮助寻找解决方案</a:t>
            </a:r>
            <a:endParaRPr lang="en-US" altLang="zh-CN" sz="2000" dirty="0">
              <a:cs typeface="+mn-cs"/>
            </a:endParaRPr>
          </a:p>
          <a:p>
            <a:pPr lvl="1" eaLnBrk="1" hangingPunct="1">
              <a:defRPr/>
            </a:pPr>
            <a:r>
              <a:rPr lang="zh-CN" altLang="zh-CN" sz="2000" dirty="0">
                <a:cs typeface="+mn-cs"/>
              </a:rPr>
              <a:t>创建解决方案的过程是创造性的</a:t>
            </a:r>
            <a:endParaRPr lang="zh-CN" altLang="en-US" sz="2000" dirty="0"/>
          </a:p>
          <a:p>
            <a:pPr lvl="1" eaLnBrk="1" hangingPunct="1">
              <a:defRPr/>
            </a:pPr>
            <a:r>
              <a:rPr lang="zh-CN" altLang="zh-CN" sz="2000" dirty="0">
                <a:cs typeface="+mn-cs"/>
              </a:rPr>
              <a:t>帮助开发者建立问题的定义，并确定被定义的事物之间的逻辑关系</a:t>
            </a:r>
            <a:endParaRPr lang="en-US" altLang="zh-CN" sz="2000" dirty="0">
              <a:cs typeface="+mn-cs"/>
            </a:endParaRPr>
          </a:p>
          <a:p>
            <a:pPr lvl="2" eaLnBrk="1" hangingPunct="1">
              <a:defRPr/>
            </a:pPr>
            <a:r>
              <a:rPr lang="zh-CN" altLang="zh-CN" sz="1800" dirty="0">
                <a:cs typeface="+mn-cs"/>
              </a:rPr>
              <a:t>这些逻辑关系可以形成信息的推理，进而可以被用来验证解决方案的正确性。</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280D59C-F0DA-CD9D-3DF2-EA9DD8206249}"/>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27651" name="Rectangle 3">
            <a:extLst>
              <a:ext uri="{FF2B5EF4-FFF2-40B4-BE49-F238E27FC236}">
                <a16:creationId xmlns:a16="http://schemas.microsoft.com/office/drawing/2014/main" id="{5EEBDCEE-5171-8D34-5473-F954A5D7E899}"/>
              </a:ext>
            </a:extLst>
          </p:cNvPr>
          <p:cNvSpPr>
            <a:spLocks noGrp="1" noChangeArrowheads="1"/>
          </p:cNvSpPr>
          <p:nvPr>
            <p:ph type="body" idx="1"/>
          </p:nvPr>
        </p:nvSpPr>
        <p:spPr/>
        <p:txBody>
          <a:bodyPr/>
          <a:lstStyle/>
          <a:p>
            <a:pPr eaLnBrk="1" hangingPunct="1">
              <a:lnSpc>
                <a:spcPct val="90000"/>
              </a:lnSpc>
            </a:pPr>
            <a:r>
              <a:rPr lang="zh-CN" altLang="en-US" b="1"/>
              <a:t>模型</a:t>
            </a:r>
            <a:r>
              <a:rPr lang="zh-CN" altLang="en-US"/>
              <a:t> </a:t>
            </a:r>
          </a:p>
          <a:p>
            <a:pPr lvl="1" eaLnBrk="1" hangingPunct="1">
              <a:lnSpc>
                <a:spcPct val="90000"/>
              </a:lnSpc>
            </a:pPr>
            <a:r>
              <a:rPr lang="zh-CN" altLang="en-US"/>
              <a:t>“模型是对事物的抽象，帮助人们在创建一个事物之前可以有更好的理解” </a:t>
            </a:r>
          </a:p>
          <a:p>
            <a:pPr lvl="1" eaLnBrk="1" hangingPunct="1">
              <a:lnSpc>
                <a:spcPct val="90000"/>
              </a:lnSpc>
            </a:pPr>
            <a:r>
              <a:rPr lang="zh-CN" altLang="en-US"/>
              <a:t>集中关注问题的计算特性（数据、功能、规则等等） </a:t>
            </a:r>
          </a:p>
          <a:p>
            <a:pPr lvl="1" eaLnBrk="1" hangingPunct="1">
              <a:lnSpc>
                <a:spcPct val="90000"/>
              </a:lnSpc>
            </a:pPr>
            <a:r>
              <a:rPr lang="zh-CN" altLang="en-US"/>
              <a:t>“它是对系统进行思考和推理的一种方式。建模的目标是建立系统的一个表示，这个表示以精确一致的方式描述系统，使得系统的使用更加容易” </a:t>
            </a:r>
          </a:p>
          <a:p>
            <a:pPr lvl="1" eaLnBrk="1" hangingPunct="1">
              <a:lnSpc>
                <a:spcPct val="90000"/>
              </a:lnSpc>
            </a:pPr>
            <a:r>
              <a:rPr lang="zh-CN" altLang="en-US"/>
              <a:t>建模方法</a:t>
            </a:r>
          </a:p>
          <a:p>
            <a:pPr lvl="2" eaLnBrk="1" hangingPunct="1">
              <a:lnSpc>
                <a:spcPct val="90000"/>
              </a:lnSpc>
            </a:pPr>
            <a:r>
              <a:rPr lang="zh-CN" altLang="en-US"/>
              <a:t>抽象</a:t>
            </a:r>
          </a:p>
          <a:p>
            <a:pPr lvl="2" eaLnBrk="1" hangingPunct="1">
              <a:lnSpc>
                <a:spcPct val="90000"/>
              </a:lnSpc>
            </a:pPr>
            <a:r>
              <a:rPr lang="zh-CN" altLang="en-US"/>
              <a:t>分解</a:t>
            </a:r>
          </a:p>
          <a:p>
            <a:pPr lvl="2" eaLnBrk="1" hangingPunct="1">
              <a:lnSpc>
                <a:spcPct val="90000"/>
              </a:lnSpc>
            </a:pPr>
            <a:r>
              <a:rPr lang="zh-CN" altLang="en-US"/>
              <a:t>投影</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8909FD1E-4155-F82F-BC63-BB2C70A66862}"/>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 name="内容占位符 2">
            <a:extLst>
              <a:ext uri="{FF2B5EF4-FFF2-40B4-BE49-F238E27FC236}">
                <a16:creationId xmlns:a16="http://schemas.microsoft.com/office/drawing/2014/main" id="{63B05B5F-2A3E-9A55-3A0C-DD261E31D823}"/>
              </a:ext>
            </a:extLst>
          </p:cNvPr>
          <p:cNvSpPr>
            <a:spLocks noGrp="1"/>
          </p:cNvSpPr>
          <p:nvPr>
            <p:ph idx="1"/>
          </p:nvPr>
        </p:nvSpPr>
        <p:spPr>
          <a:xfrm>
            <a:off x="457200" y="1143000"/>
            <a:ext cx="8229600" cy="4987925"/>
          </a:xfrm>
        </p:spPr>
        <p:txBody>
          <a:bodyPr/>
          <a:lstStyle/>
          <a:p>
            <a:pPr eaLnBrk="1" hangingPunct="1">
              <a:defRPr/>
            </a:pPr>
            <a:r>
              <a:rPr lang="zh-CN" sz="2400" dirty="0"/>
              <a:t>抽象（</a:t>
            </a:r>
            <a:r>
              <a:rPr lang="en-US" sz="2400" dirty="0"/>
              <a:t>Abstraction</a:t>
            </a:r>
            <a:r>
              <a:rPr lang="zh-CN" sz="2400" dirty="0"/>
              <a:t>）</a:t>
            </a:r>
            <a:endParaRPr lang="en-US" altLang="zh-CN" sz="2400" dirty="0"/>
          </a:p>
          <a:p>
            <a:pPr lvl="1" eaLnBrk="1" hangingPunct="1">
              <a:defRPr/>
            </a:pPr>
            <a:r>
              <a:rPr lang="zh-CN" sz="2000" dirty="0">
                <a:cs typeface="+mn-cs"/>
              </a:rPr>
              <a:t>一方面要求人们只关注重要的信息，忽略次要的内容</a:t>
            </a:r>
            <a:endParaRPr lang="en-US" altLang="zh-CN" sz="2000" dirty="0">
              <a:cs typeface="+mn-cs"/>
            </a:endParaRPr>
          </a:p>
          <a:p>
            <a:pPr lvl="2" eaLnBrk="1" hangingPunct="1">
              <a:defRPr/>
            </a:pPr>
            <a:r>
              <a:rPr lang="zh-CN" sz="1800" dirty="0">
                <a:cs typeface="+mn-cs"/>
              </a:rPr>
              <a:t>通过强调本质的特征，就减少了问题的复杂性</a:t>
            </a:r>
            <a:endParaRPr lang="en-US" altLang="zh-CN" sz="1800" dirty="0">
              <a:cs typeface="+mn-cs"/>
            </a:endParaRPr>
          </a:p>
          <a:p>
            <a:pPr lvl="1" eaLnBrk="1" hangingPunct="1">
              <a:defRPr/>
            </a:pPr>
            <a:r>
              <a:rPr lang="zh-CN" sz="2000" dirty="0">
                <a:cs typeface="+mn-cs"/>
              </a:rPr>
              <a:t>另一方面也要求人们将认知保留在适当的层次，屏蔽更深层次的细节</a:t>
            </a:r>
            <a:endParaRPr lang="en-US" altLang="zh-CN" sz="2000" dirty="0">
              <a:cs typeface="+mn-cs"/>
            </a:endParaRPr>
          </a:p>
          <a:p>
            <a:pPr lvl="2" eaLnBrk="1" hangingPunct="1">
              <a:defRPr/>
            </a:pPr>
            <a:r>
              <a:rPr lang="zh-CN" sz="1800" dirty="0">
                <a:cs typeface="+mn-cs"/>
              </a:rPr>
              <a:t>在问题的各元素之间推断出更广泛和更普遍的关系，帮助人们寻找解决方案</a:t>
            </a:r>
            <a:endParaRPr lang="en-US" altLang="zh-CN" sz="1800" dirty="0">
              <a:cs typeface="+mn-cs"/>
            </a:endParaRPr>
          </a:p>
          <a:p>
            <a:pPr eaLnBrk="1" hangingPunct="1">
              <a:defRPr/>
            </a:pPr>
            <a:r>
              <a:rPr lang="zh-CN" sz="2400" dirty="0"/>
              <a:t>分解（</a:t>
            </a:r>
            <a:r>
              <a:rPr lang="en-US" sz="2400" dirty="0"/>
              <a:t>Decomposition / Partitioning</a:t>
            </a:r>
            <a:r>
              <a:rPr lang="zh-CN" sz="2400" dirty="0"/>
              <a:t>）</a:t>
            </a:r>
            <a:endParaRPr lang="en-US" altLang="zh-CN" sz="2400" dirty="0"/>
          </a:p>
          <a:p>
            <a:pPr lvl="1" eaLnBrk="1" hangingPunct="1">
              <a:defRPr/>
            </a:pPr>
            <a:r>
              <a:rPr lang="zh-CN" sz="2000" dirty="0">
                <a:cs typeface="+mn-cs"/>
              </a:rPr>
              <a:t>“分而治之”</a:t>
            </a:r>
            <a:endParaRPr lang="en-US" altLang="zh-CN" sz="2000" dirty="0">
              <a:cs typeface="+mn-cs"/>
            </a:endParaRPr>
          </a:p>
          <a:p>
            <a:pPr lvl="2" eaLnBrk="1" hangingPunct="1">
              <a:defRPr/>
            </a:pPr>
            <a:r>
              <a:rPr lang="zh-CN" sz="1800" dirty="0">
                <a:cs typeface="+mn-cs"/>
              </a:rPr>
              <a:t>将单个复杂和难以理解的问题分解成多个相对更容易的子问题，并</a:t>
            </a:r>
            <a:r>
              <a:rPr lang="zh-CN" sz="1800" dirty="0">
                <a:solidFill>
                  <a:srgbClr val="FF0000"/>
                </a:solidFill>
                <a:cs typeface="+mn-cs"/>
              </a:rPr>
              <a:t>掌握各子问题之间的联系</a:t>
            </a:r>
            <a:endParaRPr lang="en-US" altLang="zh-CN" sz="1800" dirty="0">
              <a:solidFill>
                <a:srgbClr val="FF0000"/>
              </a:solidFill>
              <a:cs typeface="+mn-cs"/>
            </a:endParaRPr>
          </a:p>
          <a:p>
            <a:pPr lvl="1" eaLnBrk="1" hangingPunct="1">
              <a:defRPr/>
            </a:pPr>
            <a:r>
              <a:rPr lang="zh-CN" sz="2000" dirty="0"/>
              <a:t>分解的方案往往还能提供问题的解决思路</a:t>
            </a:r>
            <a:endParaRPr lang="en-US" altLang="zh-CN" sz="2000" dirty="0"/>
          </a:p>
          <a:p>
            <a:pPr eaLnBrk="1" hangingPunct="1">
              <a:defRPr/>
            </a:pPr>
            <a:r>
              <a:rPr lang="zh-CN" altLang="en-US" sz="2400" dirty="0"/>
              <a:t>投影（</a:t>
            </a:r>
            <a:r>
              <a:rPr lang="en-US" altLang="zh-CN" sz="2400" dirty="0"/>
              <a:t>Projection</a:t>
            </a:r>
            <a:r>
              <a:rPr lang="zh-CN" altLang="en-US" sz="2400" dirty="0"/>
              <a:t>）</a:t>
            </a:r>
            <a:endParaRPr lang="en-US" altLang="zh-CN" sz="2400" dirty="0"/>
          </a:p>
          <a:p>
            <a:pPr lvl="1" eaLnBrk="1" hangingPunct="1">
              <a:defRPr/>
            </a:pPr>
            <a:r>
              <a:rPr lang="zh-CN" altLang="en-US" sz="2000" dirty="0"/>
              <a:t>多视点方法</a:t>
            </a:r>
            <a:endParaRPr lang="zh-CN" altLang="en-US" sz="2000" dirty="0">
              <a:solidFill>
                <a:srgbClr val="FF000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36FBF622-74A8-9E47-DA60-83C6A952923A}"/>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 name="内容占位符 2">
            <a:extLst>
              <a:ext uri="{FF2B5EF4-FFF2-40B4-BE49-F238E27FC236}">
                <a16:creationId xmlns:a16="http://schemas.microsoft.com/office/drawing/2014/main" id="{945690DF-06DC-91BD-8403-7D91B40AADDA}"/>
              </a:ext>
            </a:extLst>
          </p:cNvPr>
          <p:cNvSpPr>
            <a:spLocks noGrp="1"/>
          </p:cNvSpPr>
          <p:nvPr>
            <p:ph idx="1"/>
          </p:nvPr>
        </p:nvSpPr>
        <p:spPr>
          <a:xfrm>
            <a:off x="457200" y="1447800"/>
            <a:ext cx="4495800" cy="5181600"/>
          </a:xfrm>
        </p:spPr>
        <p:txBody>
          <a:bodyPr/>
          <a:lstStyle/>
          <a:p>
            <a:pPr eaLnBrk="1" hangingPunct="1">
              <a:defRPr/>
            </a:pPr>
            <a:r>
              <a:rPr lang="zh-CN" sz="2400" dirty="0"/>
              <a:t>计算世界与计算模型</a:t>
            </a:r>
            <a:endParaRPr lang="en-US" altLang="zh-CN" sz="2400" dirty="0"/>
          </a:p>
          <a:p>
            <a:pPr lvl="1" eaLnBrk="1" hangingPunct="1">
              <a:defRPr/>
            </a:pPr>
            <a:r>
              <a:rPr lang="zh-CN" sz="2000" dirty="0">
                <a:cs typeface="+mn-cs"/>
              </a:rPr>
              <a:t>使用软件的构成单位作为模型的组元</a:t>
            </a:r>
            <a:endParaRPr lang="en-US" altLang="zh-CN" sz="2000" dirty="0">
              <a:cs typeface="+mn-cs"/>
            </a:endParaRPr>
          </a:p>
          <a:p>
            <a:pPr lvl="1" eaLnBrk="1" hangingPunct="1">
              <a:defRPr/>
            </a:pPr>
            <a:r>
              <a:rPr lang="zh-CN" sz="2000" dirty="0">
                <a:cs typeface="+mn-cs"/>
              </a:rPr>
              <a:t>软件构建单位之间的关系作为模型组元之间的关系</a:t>
            </a:r>
            <a:endParaRPr lang="en-US" altLang="zh-CN" sz="2000" dirty="0">
              <a:cs typeface="+mn-cs"/>
            </a:endParaRPr>
          </a:p>
          <a:p>
            <a:pPr eaLnBrk="1" hangingPunct="1">
              <a:defRPr/>
            </a:pPr>
            <a:r>
              <a:rPr lang="zh-CN" sz="2400" dirty="0"/>
              <a:t>基于计算科学建立的，具有形式化的特征</a:t>
            </a:r>
            <a:endParaRPr lang="en-US" altLang="zh-CN" sz="2400" dirty="0"/>
          </a:p>
          <a:p>
            <a:pPr lvl="1" eaLnBrk="1" hangingPunct="1">
              <a:defRPr/>
            </a:pPr>
            <a:r>
              <a:rPr lang="zh-CN" sz="2000" dirty="0">
                <a:cs typeface="+mn-cs"/>
              </a:rPr>
              <a:t>信息的描述具有明确化、准确化和确定化的特征</a:t>
            </a:r>
            <a:endParaRPr lang="en-US" altLang="zh-CN" sz="2000" dirty="0">
              <a:cs typeface="+mn-cs"/>
            </a:endParaRPr>
          </a:p>
          <a:p>
            <a:pPr eaLnBrk="1" hangingPunct="1">
              <a:defRPr/>
            </a:pPr>
            <a:r>
              <a:rPr lang="zh-CN" sz="2400" dirty="0"/>
              <a:t>需求分析阶段</a:t>
            </a:r>
            <a:r>
              <a:rPr lang="zh-CN" altLang="en-US" sz="2400" dirty="0"/>
              <a:t>不适宜</a:t>
            </a:r>
            <a:r>
              <a:rPr lang="zh-CN" sz="2400" dirty="0"/>
              <a:t>建立形式化的计算模型</a:t>
            </a:r>
            <a:endParaRPr lang="en-US" altLang="zh-CN" sz="2400" dirty="0"/>
          </a:p>
          <a:p>
            <a:pPr lvl="1" eaLnBrk="1" hangingPunct="1">
              <a:defRPr/>
            </a:pPr>
            <a:r>
              <a:rPr lang="zh-CN" sz="2000" dirty="0">
                <a:cs typeface="+mn-cs"/>
              </a:rPr>
              <a:t>重点是问题，缺乏和软件实现相关的技术细节</a:t>
            </a:r>
            <a:endParaRPr lang="en-US" altLang="zh-CN" sz="2000" dirty="0">
              <a:cs typeface="+mn-cs"/>
            </a:endParaRPr>
          </a:p>
          <a:p>
            <a:pPr lvl="1" eaLnBrk="1" hangingPunct="1">
              <a:defRPr/>
            </a:pPr>
            <a:r>
              <a:rPr lang="zh-CN" sz="2000" dirty="0">
                <a:cs typeface="+mn-cs"/>
              </a:rPr>
              <a:t>用户无法理解</a:t>
            </a:r>
            <a:endParaRPr lang="zh-CN" altLang="en-US" sz="2000" dirty="0"/>
          </a:p>
        </p:txBody>
      </p:sp>
      <p:sp>
        <p:nvSpPr>
          <p:cNvPr id="29700" name="Rectangle 2">
            <a:extLst>
              <a:ext uri="{FF2B5EF4-FFF2-40B4-BE49-F238E27FC236}">
                <a16:creationId xmlns:a16="http://schemas.microsoft.com/office/drawing/2014/main" id="{1E1A2435-4CE6-ADB4-2B89-14A745ECA0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9701" name="Object 1">
            <a:extLst>
              <a:ext uri="{FF2B5EF4-FFF2-40B4-BE49-F238E27FC236}">
                <a16:creationId xmlns:a16="http://schemas.microsoft.com/office/drawing/2014/main" id="{3B8E3364-71FF-C2A2-7FA9-1B073A03F335}"/>
              </a:ext>
            </a:extLst>
          </p:cNvPr>
          <p:cNvGraphicFramePr>
            <a:graphicFrameLocks noChangeAspect="1"/>
          </p:cNvGraphicFramePr>
          <p:nvPr/>
        </p:nvGraphicFramePr>
        <p:xfrm>
          <a:off x="5105400" y="1676400"/>
          <a:ext cx="4038600" cy="4114800"/>
        </p:xfrm>
        <a:graphic>
          <a:graphicData uri="http://schemas.openxmlformats.org/presentationml/2006/ole">
            <mc:AlternateContent xmlns:mc="http://schemas.openxmlformats.org/markup-compatibility/2006">
              <mc:Choice xmlns:v="urn:schemas-microsoft-com:vml" Requires="v">
                <p:oleObj name="Visio" r:id="rId2" imgW="6059557" imgH="5375472" progId="Visio.Drawing.11">
                  <p:embed/>
                </p:oleObj>
              </mc:Choice>
              <mc:Fallback>
                <p:oleObj name="Visio" r:id="rId2" imgW="6059557" imgH="5375472" progId="Visio.Drawing.11">
                  <p:embed/>
                  <p:pic>
                    <p:nvPicPr>
                      <p:cNvPr id="29701" name="Object 1">
                        <a:extLst>
                          <a:ext uri="{FF2B5EF4-FFF2-40B4-BE49-F238E27FC236}">
                            <a16:creationId xmlns:a16="http://schemas.microsoft.com/office/drawing/2014/main" id="{3B8E3364-71FF-C2A2-7FA9-1B073A03F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6764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71D4CA8E-BD34-A960-78F7-BE0BDE591CF3}"/>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 name="内容占位符 2">
            <a:extLst>
              <a:ext uri="{FF2B5EF4-FFF2-40B4-BE49-F238E27FC236}">
                <a16:creationId xmlns:a16="http://schemas.microsoft.com/office/drawing/2014/main" id="{46ACE70E-4BA6-8A43-A742-EB0E95BD2A3E}"/>
              </a:ext>
            </a:extLst>
          </p:cNvPr>
          <p:cNvSpPr>
            <a:spLocks noGrp="1"/>
          </p:cNvSpPr>
          <p:nvPr>
            <p:ph idx="1"/>
          </p:nvPr>
        </p:nvSpPr>
        <p:spPr/>
        <p:txBody>
          <a:bodyPr/>
          <a:lstStyle/>
          <a:p>
            <a:pPr eaLnBrk="1" hangingPunct="1">
              <a:defRPr/>
            </a:pPr>
            <a:r>
              <a:rPr lang="zh-CN" sz="2800" dirty="0"/>
              <a:t>问题世界与业务模型</a:t>
            </a:r>
            <a:endParaRPr lang="en-US" altLang="zh-CN" sz="2800" dirty="0"/>
          </a:p>
          <a:p>
            <a:pPr lvl="1" eaLnBrk="1" hangingPunct="1">
              <a:defRPr/>
            </a:pPr>
            <a:r>
              <a:rPr lang="zh-CN" sz="2400" dirty="0">
                <a:cs typeface="+mn-cs"/>
              </a:rPr>
              <a:t>使用问题域中的重要概念作为模型的组元</a:t>
            </a:r>
            <a:endParaRPr lang="en-US" altLang="zh-CN" sz="2400" dirty="0">
              <a:cs typeface="+mn-cs"/>
            </a:endParaRPr>
          </a:p>
          <a:p>
            <a:pPr lvl="1" eaLnBrk="1" hangingPunct="1">
              <a:defRPr/>
            </a:pPr>
            <a:r>
              <a:rPr lang="zh-CN" sz="2400" dirty="0">
                <a:cs typeface="+mn-cs"/>
              </a:rPr>
              <a:t>使用概念之间的业务联系作为组元之间的关系</a:t>
            </a:r>
            <a:endParaRPr lang="en-US" altLang="zh-CN" sz="2400" dirty="0">
              <a:cs typeface="+mn-cs"/>
            </a:endParaRPr>
          </a:p>
          <a:p>
            <a:pPr eaLnBrk="1" hangingPunct="1">
              <a:defRPr/>
            </a:pPr>
            <a:r>
              <a:rPr lang="zh-CN" sz="2800" dirty="0"/>
              <a:t>使用了业务描述的方式</a:t>
            </a:r>
            <a:r>
              <a:rPr lang="zh-CN" altLang="en-US" sz="2800" dirty="0"/>
              <a:t>，具有</a:t>
            </a:r>
            <a:r>
              <a:rPr lang="zh-CN" sz="2800" dirty="0"/>
              <a:t>非形式化特征</a:t>
            </a:r>
            <a:endParaRPr lang="en-US" altLang="zh-CN" sz="2800" dirty="0"/>
          </a:p>
          <a:p>
            <a:pPr lvl="1" eaLnBrk="1" hangingPunct="1">
              <a:defRPr/>
            </a:pPr>
            <a:r>
              <a:rPr lang="zh-CN" sz="2400" dirty="0">
                <a:cs typeface="+mn-cs"/>
              </a:rPr>
              <a:t>业务模型元素（即业务概念和业务联系）</a:t>
            </a:r>
            <a:r>
              <a:rPr lang="zh-CN" altLang="en-US" sz="2400" dirty="0">
                <a:cs typeface="+mn-cs"/>
              </a:rPr>
              <a:t>的</a:t>
            </a:r>
            <a:r>
              <a:rPr lang="zh-CN" sz="2400" dirty="0">
                <a:cs typeface="+mn-cs"/>
              </a:rPr>
              <a:t>选取和定义上具有不准确、不确定和模糊化</a:t>
            </a:r>
            <a:endParaRPr lang="en-US" altLang="zh-CN" sz="2400" dirty="0">
              <a:cs typeface="+mn-cs"/>
            </a:endParaRPr>
          </a:p>
          <a:p>
            <a:pPr lvl="1" eaLnBrk="1" hangingPunct="1">
              <a:defRPr/>
            </a:pPr>
            <a:r>
              <a:rPr lang="zh-CN" sz="2400" dirty="0">
                <a:cs typeface="+mn-cs"/>
              </a:rPr>
              <a:t>可以抽取出需求信息中最重要和最本质的内容</a:t>
            </a:r>
            <a:endParaRPr lang="en-US" altLang="zh-CN" sz="2400" dirty="0">
              <a:cs typeface="+mn-cs"/>
            </a:endParaRPr>
          </a:p>
          <a:p>
            <a:pPr lvl="1" eaLnBrk="1" hangingPunct="1">
              <a:defRPr/>
            </a:pPr>
            <a:r>
              <a:rPr lang="zh-CN" sz="2400" dirty="0">
                <a:cs typeface="+mn-cs"/>
              </a:rPr>
              <a:t>可以达成用户和开发者的共同理解</a:t>
            </a:r>
            <a:endParaRPr lang="en-US" altLang="zh-CN" sz="2400" dirty="0">
              <a:cs typeface="+mn-cs"/>
            </a:endParaRPr>
          </a:p>
          <a:p>
            <a:pPr eaLnBrk="1" hangingPunct="1">
              <a:defRPr/>
            </a:pPr>
            <a:r>
              <a:rPr lang="zh-CN" sz="2800" dirty="0"/>
              <a:t>非形式化特征使得它不适合于进行需求建模</a:t>
            </a:r>
            <a:endParaRPr lang="en-US" altLang="zh-CN" sz="2800" dirty="0"/>
          </a:p>
          <a:p>
            <a:pPr lvl="1" eaLnBrk="1" hangingPunct="1">
              <a:defRPr/>
            </a:pPr>
            <a:r>
              <a:rPr lang="zh-CN" sz="2400" dirty="0">
                <a:cs typeface="+mn-cs"/>
              </a:rPr>
              <a:t>不足以用于描述一个有效的软件解决方案</a:t>
            </a:r>
            <a:endParaRPr lang="en-US" altLang="zh-CN" sz="2400" dirty="0">
              <a:cs typeface="+mn-cs"/>
            </a:endParaRPr>
          </a:p>
          <a:p>
            <a:pPr lvl="2" eaLnBrk="1" hangingPunct="1">
              <a:defRPr/>
            </a:pPr>
            <a:r>
              <a:rPr lang="zh-CN" sz="2000" dirty="0">
                <a:cs typeface="+mn-cs"/>
              </a:rPr>
              <a:t>不准确、不确定和模糊化</a:t>
            </a:r>
            <a:endParaRPr lang="zh-CN" altLang="en-US" sz="20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3AC3958C-8523-3E51-EBDB-B12F0749341B}"/>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 name="内容占位符 2">
            <a:extLst>
              <a:ext uri="{FF2B5EF4-FFF2-40B4-BE49-F238E27FC236}">
                <a16:creationId xmlns:a16="http://schemas.microsoft.com/office/drawing/2014/main" id="{74EB90F0-9550-C77E-0633-1711F88BA259}"/>
              </a:ext>
            </a:extLst>
          </p:cNvPr>
          <p:cNvSpPr>
            <a:spLocks noGrp="1"/>
          </p:cNvSpPr>
          <p:nvPr>
            <p:ph idx="1"/>
          </p:nvPr>
        </p:nvSpPr>
        <p:spPr/>
        <p:txBody>
          <a:bodyPr/>
          <a:lstStyle/>
          <a:p>
            <a:pPr eaLnBrk="1" hangingPunct="1">
              <a:defRPr/>
            </a:pPr>
            <a:r>
              <a:rPr lang="zh-CN" dirty="0"/>
              <a:t>软件分析模型</a:t>
            </a:r>
            <a:endParaRPr lang="en-US" altLang="zh-CN" dirty="0"/>
          </a:p>
          <a:p>
            <a:pPr lvl="1" eaLnBrk="1" hangingPunct="1">
              <a:defRPr/>
            </a:pPr>
            <a:r>
              <a:rPr lang="zh-CN" dirty="0">
                <a:cs typeface="+mn-cs"/>
              </a:rPr>
              <a:t>介于计算模型和业务模型二者之间的模型形式</a:t>
            </a:r>
            <a:endParaRPr lang="en-US" altLang="zh-CN" dirty="0">
              <a:cs typeface="+mn-cs"/>
            </a:endParaRPr>
          </a:p>
          <a:p>
            <a:pPr lvl="1" eaLnBrk="1" hangingPunct="1">
              <a:defRPr/>
            </a:pPr>
            <a:r>
              <a:rPr lang="zh-CN" dirty="0">
                <a:cs typeface="+mn-cs"/>
              </a:rPr>
              <a:t>使用了计算模型的组元形式</a:t>
            </a:r>
            <a:endParaRPr lang="en-US" altLang="zh-CN" dirty="0">
              <a:cs typeface="+mn-cs"/>
            </a:endParaRPr>
          </a:p>
          <a:p>
            <a:pPr lvl="1" eaLnBrk="1" hangingPunct="1">
              <a:defRPr/>
            </a:pPr>
            <a:r>
              <a:rPr lang="zh-CN" dirty="0">
                <a:cs typeface="+mn-cs"/>
              </a:rPr>
              <a:t>在组元的表现上采用了业务模型的表现方式</a:t>
            </a:r>
            <a:endParaRPr lang="en-US" altLang="zh-CN" dirty="0">
              <a:cs typeface="+mn-cs"/>
            </a:endParaRPr>
          </a:p>
          <a:p>
            <a:pPr eaLnBrk="1" hangingPunct="1">
              <a:defRPr/>
            </a:pPr>
            <a:r>
              <a:rPr lang="zh-CN" dirty="0"/>
              <a:t>半形式化的</a:t>
            </a:r>
            <a:endParaRPr lang="en-US" altLang="zh-CN" dirty="0"/>
          </a:p>
          <a:p>
            <a:pPr lvl="1" eaLnBrk="1" hangingPunct="1">
              <a:defRPr/>
            </a:pPr>
            <a:r>
              <a:rPr lang="zh-CN" dirty="0">
                <a:cs typeface="+mn-cs"/>
              </a:rPr>
              <a:t>不像计算模型那么严谨</a:t>
            </a:r>
            <a:endParaRPr lang="en-US" altLang="zh-CN" dirty="0">
              <a:cs typeface="+mn-cs"/>
            </a:endParaRPr>
          </a:p>
          <a:p>
            <a:pPr lvl="1" eaLnBrk="1" hangingPunct="1">
              <a:defRPr/>
            </a:pPr>
            <a:r>
              <a:rPr lang="zh-CN" dirty="0">
                <a:cs typeface="+mn-cs"/>
              </a:rPr>
              <a:t>比业务模型更严格</a:t>
            </a:r>
            <a:endParaRPr lang="en-US" altLang="zh-CN" dirty="0">
              <a:cs typeface="+mn-c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E87A822-E845-6FF7-EBF2-BD4851E388DA}"/>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2771" name="Rectangle 3">
            <a:extLst>
              <a:ext uri="{FF2B5EF4-FFF2-40B4-BE49-F238E27FC236}">
                <a16:creationId xmlns:a16="http://schemas.microsoft.com/office/drawing/2014/main" id="{0A08E69C-5F1B-25A6-9374-F8BC8554656C}"/>
              </a:ext>
            </a:extLst>
          </p:cNvPr>
          <p:cNvSpPr>
            <a:spLocks noGrp="1" noChangeArrowheads="1"/>
          </p:cNvSpPr>
          <p:nvPr>
            <p:ph type="body" idx="1"/>
          </p:nvPr>
        </p:nvSpPr>
        <p:spPr>
          <a:xfrm>
            <a:off x="381000" y="1066800"/>
            <a:ext cx="8229600" cy="4530725"/>
          </a:xfrm>
        </p:spPr>
        <p:txBody>
          <a:bodyPr/>
          <a:lstStyle/>
          <a:p>
            <a:pPr eaLnBrk="1" hangingPunct="1"/>
            <a:r>
              <a:rPr lang="zh-CN" altLang="en-US"/>
              <a:t>三种模型</a:t>
            </a:r>
          </a:p>
        </p:txBody>
      </p:sp>
      <p:sp>
        <p:nvSpPr>
          <p:cNvPr id="32772" name="Rectangle 5">
            <a:extLst>
              <a:ext uri="{FF2B5EF4-FFF2-40B4-BE49-F238E27FC236}">
                <a16:creationId xmlns:a16="http://schemas.microsoft.com/office/drawing/2014/main" id="{9F231DDD-3BEA-C630-4F4B-3E331633306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2773" name="Object 2">
            <a:extLst>
              <a:ext uri="{FF2B5EF4-FFF2-40B4-BE49-F238E27FC236}">
                <a16:creationId xmlns:a16="http://schemas.microsoft.com/office/drawing/2014/main" id="{2B621372-EBFF-EDBF-BE80-04F9D8D381CD}"/>
              </a:ext>
            </a:extLst>
          </p:cNvPr>
          <p:cNvGraphicFramePr>
            <a:graphicFrameLocks noChangeAspect="1"/>
          </p:cNvGraphicFramePr>
          <p:nvPr/>
        </p:nvGraphicFramePr>
        <p:xfrm>
          <a:off x="304800" y="1524000"/>
          <a:ext cx="8458200" cy="2266950"/>
        </p:xfrm>
        <a:graphic>
          <a:graphicData uri="http://schemas.openxmlformats.org/presentationml/2006/ole">
            <mc:AlternateContent xmlns:mc="http://schemas.openxmlformats.org/markup-compatibility/2006">
              <mc:Choice xmlns:v="urn:schemas-microsoft-com:vml" Requires="v">
                <p:oleObj name="Visio" r:id="rId2" imgW="5905538" imgH="1534992" progId="Visio.Drawing.11">
                  <p:embed/>
                </p:oleObj>
              </mc:Choice>
              <mc:Fallback>
                <p:oleObj name="Visio" r:id="rId2" imgW="5905538" imgH="1534992" progId="Visio.Drawing.11">
                  <p:embed/>
                  <p:pic>
                    <p:nvPicPr>
                      <p:cNvPr id="32773" name="Object 2">
                        <a:extLst>
                          <a:ext uri="{FF2B5EF4-FFF2-40B4-BE49-F238E27FC236}">
                            <a16:creationId xmlns:a16="http://schemas.microsoft.com/office/drawing/2014/main" id="{2B621372-EBFF-EDBF-BE80-04F9D8D38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4582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Rectangle 7">
            <a:extLst>
              <a:ext uri="{FF2B5EF4-FFF2-40B4-BE49-F238E27FC236}">
                <a16:creationId xmlns:a16="http://schemas.microsoft.com/office/drawing/2014/main" id="{B5CFEAE1-6854-8077-BF38-AB2F0A70A3C8}"/>
              </a:ext>
            </a:extLst>
          </p:cNvPr>
          <p:cNvSpPr>
            <a:spLocks noChangeArrowheads="1"/>
          </p:cNvSpPr>
          <p:nvPr/>
        </p:nvSpPr>
        <p:spPr bwMode="auto">
          <a:xfrm>
            <a:off x="0" y="2740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2775" name="Object 3">
            <a:extLst>
              <a:ext uri="{FF2B5EF4-FFF2-40B4-BE49-F238E27FC236}">
                <a16:creationId xmlns:a16="http://schemas.microsoft.com/office/drawing/2014/main" id="{2E9BA413-D884-C82A-CAA6-BB99F6BAC0C6}"/>
              </a:ext>
            </a:extLst>
          </p:cNvPr>
          <p:cNvGraphicFramePr>
            <a:graphicFrameLocks noChangeAspect="1"/>
          </p:cNvGraphicFramePr>
          <p:nvPr/>
        </p:nvGraphicFramePr>
        <p:xfrm>
          <a:off x="381000" y="3810000"/>
          <a:ext cx="8458200" cy="2903538"/>
        </p:xfrm>
        <a:graphic>
          <a:graphicData uri="http://schemas.openxmlformats.org/presentationml/2006/ole">
            <mc:AlternateContent xmlns:mc="http://schemas.openxmlformats.org/markup-compatibility/2006">
              <mc:Choice xmlns:v="urn:schemas-microsoft-com:vml" Requires="v">
                <p:oleObj name="Visio" r:id="rId4" imgW="5315064" imgH="1805026" progId="Visio.Drawing.11">
                  <p:embed/>
                </p:oleObj>
              </mc:Choice>
              <mc:Fallback>
                <p:oleObj name="Visio" r:id="rId4" imgW="5315064" imgH="1805026" progId="Visio.Drawing.11">
                  <p:embed/>
                  <p:pic>
                    <p:nvPicPr>
                      <p:cNvPr id="32775" name="Object 3">
                        <a:extLst>
                          <a:ext uri="{FF2B5EF4-FFF2-40B4-BE49-F238E27FC236}">
                            <a16:creationId xmlns:a16="http://schemas.microsoft.com/office/drawing/2014/main" id="{2E9BA413-D884-C82A-CAA6-BB99F6BA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10000"/>
                        <a:ext cx="84582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8359BF21-4848-0F45-DD5C-2AEE7BB6F1D2}"/>
              </a:ext>
            </a:extLst>
          </p:cNvPr>
          <p:cNvSpPr>
            <a:spLocks noGrp="1" noChangeArrowheads="1"/>
          </p:cNvSpPr>
          <p:nvPr>
            <p:ph type="title"/>
          </p:nvPr>
        </p:nvSpPr>
        <p:spPr/>
        <p:txBody>
          <a:bodyPr/>
          <a:lstStyle/>
          <a:p>
            <a:r>
              <a:rPr lang="zh-CN" altLang="en-US"/>
              <a:t>目标</a:t>
            </a:r>
          </a:p>
        </p:txBody>
      </p:sp>
      <p:sp>
        <p:nvSpPr>
          <p:cNvPr id="44035" name="内容占位符 2">
            <a:extLst>
              <a:ext uri="{FF2B5EF4-FFF2-40B4-BE49-F238E27FC236}">
                <a16:creationId xmlns:a16="http://schemas.microsoft.com/office/drawing/2014/main" id="{5B4876B0-E063-A746-DFA7-83A72527588A}"/>
              </a:ext>
            </a:extLst>
          </p:cNvPr>
          <p:cNvSpPr>
            <a:spLocks noGrp="1" noChangeArrowheads="1"/>
          </p:cNvSpPr>
          <p:nvPr>
            <p:ph idx="1"/>
          </p:nvPr>
        </p:nvSpPr>
        <p:spPr>
          <a:xfrm>
            <a:off x="457200" y="990600"/>
            <a:ext cx="8229600" cy="4530725"/>
          </a:xfrm>
        </p:spPr>
        <p:txBody>
          <a:bodyPr/>
          <a:lstStyle/>
          <a:p>
            <a:r>
              <a:rPr lang="zh-CN" altLang="en-US"/>
              <a:t>目标</a:t>
            </a:r>
            <a:endParaRPr lang="en-US" altLang="zh-CN"/>
          </a:p>
          <a:p>
            <a:pPr lvl="1" eaLnBrk="1" hangingPunct="1"/>
            <a:r>
              <a:rPr lang="zh-CN" altLang="en-US" sz="2400"/>
              <a:t>目标：是系统被开发的目的 </a:t>
            </a:r>
          </a:p>
          <a:p>
            <a:pPr lvl="2" eaLnBrk="1" hangingPunct="1"/>
            <a:r>
              <a:rPr lang="zh-CN" altLang="en-US" sz="2000"/>
              <a:t>它有着明确的定义方式 </a:t>
            </a:r>
          </a:p>
          <a:p>
            <a:pPr lvl="2"/>
            <a:r>
              <a:rPr lang="zh-CN" altLang="zh-CN"/>
              <a:t>名称、类型、关注、定义（正式与非正式））</a:t>
            </a:r>
            <a:r>
              <a:rPr lang="zh-CN" altLang="en-US"/>
              <a:t>、</a:t>
            </a:r>
            <a:r>
              <a:rPr lang="zh-CN" altLang="zh-CN"/>
              <a:t>优先级、主体、拥有者等</a:t>
            </a:r>
            <a:endParaRPr lang="zh-CN" altLang="en-US"/>
          </a:p>
        </p:txBody>
      </p:sp>
      <p:graphicFrame>
        <p:nvGraphicFramePr>
          <p:cNvPr id="44036" name="对象 1">
            <a:extLst>
              <a:ext uri="{FF2B5EF4-FFF2-40B4-BE49-F238E27FC236}">
                <a16:creationId xmlns:a16="http://schemas.microsoft.com/office/drawing/2014/main" id="{1FA5B373-6705-D71E-710F-BA4B5D8EB208}"/>
              </a:ext>
            </a:extLst>
          </p:cNvPr>
          <p:cNvGraphicFramePr>
            <a:graphicFrameLocks noChangeAspect="1"/>
          </p:cNvGraphicFramePr>
          <p:nvPr/>
        </p:nvGraphicFramePr>
        <p:xfrm>
          <a:off x="-1600200" y="3048000"/>
          <a:ext cx="12039600" cy="3352800"/>
        </p:xfrm>
        <a:graphic>
          <a:graphicData uri="http://schemas.openxmlformats.org/presentationml/2006/ole">
            <mc:AlternateContent xmlns:mc="http://schemas.openxmlformats.org/markup-compatibility/2006">
              <mc:Choice xmlns:v="urn:schemas-microsoft-com:vml" Requires="v">
                <p:oleObj name="Visio" r:id="rId2" imgW="4251299" imgH="1298650" progId="Visio.Drawing.11">
                  <p:embed/>
                </p:oleObj>
              </mc:Choice>
              <mc:Fallback>
                <p:oleObj name="Visio" r:id="rId2" imgW="4251299" imgH="1298650" progId="Visio.Drawing.11">
                  <p:embed/>
                  <p:pic>
                    <p:nvPicPr>
                      <p:cNvPr id="44036" name="对象 1">
                        <a:extLst>
                          <a:ext uri="{FF2B5EF4-FFF2-40B4-BE49-F238E27FC236}">
                            <a16:creationId xmlns:a16="http://schemas.microsoft.com/office/drawing/2014/main" id="{1FA5B373-6705-D71E-710F-BA4B5D8EB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048000"/>
                        <a:ext cx="1203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灯片编号占位符 1">
            <a:extLst>
              <a:ext uri="{FF2B5EF4-FFF2-40B4-BE49-F238E27FC236}">
                <a16:creationId xmlns:a16="http://schemas.microsoft.com/office/drawing/2014/main" id="{6609AA10-E407-F48B-4746-CE708CEBD6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78557A-3521-422B-A197-3B9EE0178477}" type="slidenum">
              <a:rPr lang="en-US" altLang="zh-CN" smtClean="0">
                <a:latin typeface="Garamond" panose="02020404030301010803" pitchFamily="18" charset="0"/>
              </a:rPr>
              <a:pPr/>
              <a:t>21</a:t>
            </a:fld>
            <a:endParaRPr lang="en-US" altLang="zh-CN">
              <a:latin typeface="Garamond" panose="02020404030301010803" pitchFamily="18"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B14A9E3-4BDA-EA2E-E4D1-A18B990EBA47}"/>
              </a:ext>
            </a:extLst>
          </p:cNvPr>
          <p:cNvSpPr>
            <a:spLocks noGrp="1" noChangeArrowheads="1"/>
          </p:cNvSpPr>
          <p:nvPr>
            <p:ph type="title"/>
          </p:nvPr>
        </p:nvSpPr>
        <p:spPr/>
        <p:txBody>
          <a:bodyPr/>
          <a:lstStyle/>
          <a:p>
            <a:pPr eaLnBrk="1" hangingPunct="1"/>
            <a:r>
              <a:rPr lang="en-US" altLang="zh-CN"/>
              <a:t>1.1</a:t>
            </a:r>
            <a:r>
              <a:rPr lang="zh-CN" altLang="en-US"/>
              <a:t>建立分析模型</a:t>
            </a:r>
          </a:p>
        </p:txBody>
      </p:sp>
      <p:sp>
        <p:nvSpPr>
          <p:cNvPr id="33795" name="Rectangle 3">
            <a:extLst>
              <a:ext uri="{FF2B5EF4-FFF2-40B4-BE49-F238E27FC236}">
                <a16:creationId xmlns:a16="http://schemas.microsoft.com/office/drawing/2014/main" id="{BA3AFB57-EC99-A86A-3BEF-351ED9963142}"/>
              </a:ext>
            </a:extLst>
          </p:cNvPr>
          <p:cNvSpPr>
            <a:spLocks noGrp="1" noChangeArrowheads="1"/>
          </p:cNvSpPr>
          <p:nvPr>
            <p:ph type="body" idx="1"/>
          </p:nvPr>
        </p:nvSpPr>
        <p:spPr/>
        <p:txBody>
          <a:bodyPr/>
          <a:lstStyle/>
          <a:p>
            <a:pPr eaLnBrk="1" hangingPunct="1"/>
            <a:r>
              <a:rPr lang="zh-CN" altLang="en-US"/>
              <a:t>需求建模</a:t>
            </a:r>
          </a:p>
          <a:p>
            <a:pPr lvl="1" eaLnBrk="1" hangingPunct="1"/>
            <a:r>
              <a:rPr lang="zh-CN" altLang="en-US"/>
              <a:t>通常的做法是：</a:t>
            </a:r>
          </a:p>
          <a:p>
            <a:pPr lvl="2" eaLnBrk="1" hangingPunct="1"/>
            <a:r>
              <a:rPr lang="zh-CN" altLang="en-US"/>
              <a:t>先依据获取的问题域信息建立初步的模型。</a:t>
            </a:r>
          </a:p>
          <a:p>
            <a:pPr lvl="2" eaLnBrk="1" hangingPunct="1"/>
            <a:r>
              <a:rPr lang="zh-CN" altLang="en-US"/>
              <a:t>然后分析用户需求，对模型进行调整，得到一个中间形式的模型形式。</a:t>
            </a:r>
          </a:p>
          <a:p>
            <a:pPr lvl="2" eaLnBrk="1" hangingPunct="1"/>
            <a:r>
              <a:rPr lang="zh-CN" altLang="en-US"/>
              <a:t>最后，对调整后的模型进行逻辑推理和验证，如果符合预期的期望，那么它就是最终的解决方案模型。 </a:t>
            </a:r>
          </a:p>
          <a:p>
            <a:pPr lvl="2" eaLnBrk="1" hangingPunct="1"/>
            <a:endParaRPr lang="en-US" altLang="zh-CN"/>
          </a:p>
        </p:txBody>
      </p:sp>
      <p:sp>
        <p:nvSpPr>
          <p:cNvPr id="33796" name="Rectangle 5">
            <a:extLst>
              <a:ext uri="{FF2B5EF4-FFF2-40B4-BE49-F238E27FC236}">
                <a16:creationId xmlns:a16="http://schemas.microsoft.com/office/drawing/2014/main" id="{EAED0627-1654-1BE6-0663-4938DED52B96}"/>
              </a:ext>
            </a:extLst>
          </p:cNvPr>
          <p:cNvSpPr>
            <a:spLocks noChangeArrowheads="1"/>
          </p:cNvSpPr>
          <p:nvPr/>
        </p:nvSpPr>
        <p:spPr bwMode="auto">
          <a:xfrm>
            <a:off x="0" y="3052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3797" name="Object 4">
            <a:extLst>
              <a:ext uri="{FF2B5EF4-FFF2-40B4-BE49-F238E27FC236}">
                <a16:creationId xmlns:a16="http://schemas.microsoft.com/office/drawing/2014/main" id="{A9F86A23-18BD-1C71-2E0A-FC4C4381721B}"/>
              </a:ext>
            </a:extLst>
          </p:cNvPr>
          <p:cNvGraphicFramePr>
            <a:graphicFrameLocks noChangeAspect="1"/>
          </p:cNvGraphicFramePr>
          <p:nvPr/>
        </p:nvGraphicFramePr>
        <p:xfrm>
          <a:off x="609600" y="4592638"/>
          <a:ext cx="7848600" cy="1274762"/>
        </p:xfrm>
        <a:graphic>
          <a:graphicData uri="http://schemas.openxmlformats.org/presentationml/2006/ole">
            <mc:AlternateContent xmlns:mc="http://schemas.openxmlformats.org/markup-compatibility/2006">
              <mc:Choice xmlns:v="urn:schemas-microsoft-com:vml" Requires="v">
                <p:oleObj name="Visio" r:id="rId2" imgW="4638580" imgH="754494" progId="Visio.Drawing.11">
                  <p:embed/>
                </p:oleObj>
              </mc:Choice>
              <mc:Fallback>
                <p:oleObj name="Visio" r:id="rId2" imgW="4638580" imgH="754494" progId="Visio.Drawing.11">
                  <p:embed/>
                  <p:pic>
                    <p:nvPicPr>
                      <p:cNvPr id="33797" name="Object 4">
                        <a:extLst>
                          <a:ext uri="{FF2B5EF4-FFF2-40B4-BE49-F238E27FC236}">
                            <a16:creationId xmlns:a16="http://schemas.microsoft.com/office/drawing/2014/main" id="{A9F86A23-18BD-1C71-2E0A-FC4C43817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592638"/>
                        <a:ext cx="78486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A7488BE-80BD-5ED2-B32D-46E5570CA361}"/>
              </a:ext>
            </a:extLst>
          </p:cNvPr>
          <p:cNvSpPr>
            <a:spLocks noGrp="1" noChangeArrowheads="1"/>
          </p:cNvSpPr>
          <p:nvPr>
            <p:ph type="title"/>
          </p:nvPr>
        </p:nvSpPr>
        <p:spPr/>
        <p:txBody>
          <a:bodyPr/>
          <a:lstStyle/>
          <a:p>
            <a:pPr eaLnBrk="1" hangingPunct="1"/>
            <a:r>
              <a:rPr lang="en-US" altLang="zh-CN"/>
              <a:t>1.2 </a:t>
            </a:r>
            <a:r>
              <a:rPr lang="zh-CN" altLang="en-US"/>
              <a:t>建立解决方案</a:t>
            </a:r>
          </a:p>
        </p:txBody>
      </p:sp>
      <p:graphicFrame>
        <p:nvGraphicFramePr>
          <p:cNvPr id="34819" name="Object 4">
            <a:extLst>
              <a:ext uri="{FF2B5EF4-FFF2-40B4-BE49-F238E27FC236}">
                <a16:creationId xmlns:a16="http://schemas.microsoft.com/office/drawing/2014/main" id="{129086CA-70AB-5234-3396-1F29B132C521}"/>
              </a:ext>
            </a:extLst>
          </p:cNvPr>
          <p:cNvGraphicFramePr>
            <a:graphicFrameLocks noChangeAspect="1"/>
          </p:cNvGraphicFramePr>
          <p:nvPr/>
        </p:nvGraphicFramePr>
        <p:xfrm>
          <a:off x="457200" y="1981200"/>
          <a:ext cx="8077200" cy="3352800"/>
        </p:xfrm>
        <a:graphic>
          <a:graphicData uri="http://schemas.openxmlformats.org/presentationml/2006/ole">
            <mc:AlternateContent xmlns:mc="http://schemas.openxmlformats.org/markup-compatibility/2006">
              <mc:Choice xmlns:v="urn:schemas-microsoft-com:vml" Requires="v">
                <p:oleObj name="Visio" r:id="rId2" imgW="6010751" imgH="2461736" progId="Visio.Drawing.11">
                  <p:embed/>
                </p:oleObj>
              </mc:Choice>
              <mc:Fallback>
                <p:oleObj name="Visio" r:id="rId2" imgW="6010751" imgH="2461736" progId="Visio.Drawing.11">
                  <p:embed/>
                  <p:pic>
                    <p:nvPicPr>
                      <p:cNvPr id="34819" name="Object 4">
                        <a:extLst>
                          <a:ext uri="{FF2B5EF4-FFF2-40B4-BE49-F238E27FC236}">
                            <a16:creationId xmlns:a16="http://schemas.microsoft.com/office/drawing/2014/main" id="{129086CA-70AB-5234-3396-1F29B132C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077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77" name="Line 5">
            <a:extLst>
              <a:ext uri="{FF2B5EF4-FFF2-40B4-BE49-F238E27FC236}">
                <a16:creationId xmlns:a16="http://schemas.microsoft.com/office/drawing/2014/main" id="{FF9E58EA-1D34-7AC3-16BB-007EE4D592E2}"/>
              </a:ext>
            </a:extLst>
          </p:cNvPr>
          <p:cNvSpPr>
            <a:spLocks noChangeShapeType="1"/>
          </p:cNvSpPr>
          <p:nvPr/>
        </p:nvSpPr>
        <p:spPr bwMode="auto">
          <a:xfrm>
            <a:off x="3962400" y="2667000"/>
            <a:ext cx="914400"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1078" name="Text Box 6">
            <a:extLst>
              <a:ext uri="{FF2B5EF4-FFF2-40B4-BE49-F238E27FC236}">
                <a16:creationId xmlns:a16="http://schemas.microsoft.com/office/drawing/2014/main" id="{F552D026-0276-2A33-74EF-DCD63AAD2E05}"/>
              </a:ext>
            </a:extLst>
          </p:cNvPr>
          <p:cNvSpPr txBox="1">
            <a:spLocks noChangeArrowheads="1"/>
          </p:cNvSpPr>
          <p:nvPr/>
        </p:nvSpPr>
        <p:spPr bwMode="auto">
          <a:xfrm>
            <a:off x="3200400" y="11430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FF"/>
                </a:solidFill>
              </a:rPr>
              <a:t>需求分析的目标</a:t>
            </a:r>
          </a:p>
        </p:txBody>
      </p:sp>
      <p:sp>
        <p:nvSpPr>
          <p:cNvPr id="131079" name="Line 7">
            <a:extLst>
              <a:ext uri="{FF2B5EF4-FFF2-40B4-BE49-F238E27FC236}">
                <a16:creationId xmlns:a16="http://schemas.microsoft.com/office/drawing/2014/main" id="{A9DD5F57-1052-499B-72CD-CD175F764039}"/>
              </a:ext>
            </a:extLst>
          </p:cNvPr>
          <p:cNvSpPr>
            <a:spLocks noChangeShapeType="1"/>
          </p:cNvSpPr>
          <p:nvPr/>
        </p:nvSpPr>
        <p:spPr bwMode="auto">
          <a:xfrm>
            <a:off x="4419600" y="1676400"/>
            <a:ext cx="0" cy="990600"/>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968D331-5B1A-483E-E0AD-D2CC6FFD11F6}"/>
              </a:ext>
            </a:extLst>
          </p:cNvPr>
          <p:cNvSpPr>
            <a:spLocks noGrp="1" noChangeArrowheads="1"/>
          </p:cNvSpPr>
          <p:nvPr>
            <p:ph type="title"/>
          </p:nvPr>
        </p:nvSpPr>
        <p:spPr/>
        <p:txBody>
          <a:bodyPr/>
          <a:lstStyle/>
          <a:p>
            <a:pPr eaLnBrk="1" hangingPunct="1"/>
            <a:r>
              <a:rPr lang="en-US" altLang="zh-CN" sz="3800"/>
              <a:t>1.2 </a:t>
            </a:r>
            <a:r>
              <a:rPr lang="zh-CN" altLang="en-US" sz="3800"/>
              <a:t>建立解决方案</a:t>
            </a:r>
            <a:br>
              <a:rPr lang="zh-CN" altLang="en-US" sz="3800"/>
            </a:br>
            <a:r>
              <a:rPr lang="en-US" altLang="zh-CN" sz="3800">
                <a:latin typeface="Arial" panose="020B0604020202020204" pitchFamily="34" charset="0"/>
              </a:rPr>
              <a:t>——</a:t>
            </a:r>
            <a:r>
              <a:rPr lang="zh-CN" altLang="en-US" sz="3800"/>
              <a:t>建立解决方案的过程</a:t>
            </a:r>
          </a:p>
        </p:txBody>
      </p:sp>
      <p:graphicFrame>
        <p:nvGraphicFramePr>
          <p:cNvPr id="35843" name="Object 3">
            <a:extLst>
              <a:ext uri="{FF2B5EF4-FFF2-40B4-BE49-F238E27FC236}">
                <a16:creationId xmlns:a16="http://schemas.microsoft.com/office/drawing/2014/main" id="{FF932A18-2CD9-72A0-9717-137F57ADBBA3}"/>
              </a:ext>
            </a:extLst>
          </p:cNvPr>
          <p:cNvGraphicFramePr>
            <a:graphicFrameLocks noGrp="1" noChangeAspect="1"/>
          </p:cNvGraphicFramePr>
          <p:nvPr>
            <p:ph sz="half" idx="1"/>
          </p:nvPr>
        </p:nvGraphicFramePr>
        <p:xfrm>
          <a:off x="914400" y="1617663"/>
          <a:ext cx="7467600" cy="1195387"/>
        </p:xfrm>
        <a:graphic>
          <a:graphicData uri="http://schemas.openxmlformats.org/presentationml/2006/ole">
            <mc:AlternateContent xmlns:mc="http://schemas.openxmlformats.org/markup-compatibility/2006">
              <mc:Choice xmlns:v="urn:schemas-microsoft-com:vml" Requires="v">
                <p:oleObj name="Visio" r:id="rId2" imgW="6943725" imgH="1111568" progId="Visio.Drawing.11">
                  <p:embed/>
                </p:oleObj>
              </mc:Choice>
              <mc:Fallback>
                <p:oleObj name="Visio" r:id="rId2" imgW="6943725" imgH="1111568" progId="Visio.Drawing.11">
                  <p:embed/>
                  <p:pic>
                    <p:nvPicPr>
                      <p:cNvPr id="35843" name="Object 3">
                        <a:extLst>
                          <a:ext uri="{FF2B5EF4-FFF2-40B4-BE49-F238E27FC236}">
                            <a16:creationId xmlns:a16="http://schemas.microsoft.com/office/drawing/2014/main" id="{FF932A18-2CD9-72A0-9717-137F57ADB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17663"/>
                        <a:ext cx="7467600"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4" name="Line 5">
            <a:extLst>
              <a:ext uri="{FF2B5EF4-FFF2-40B4-BE49-F238E27FC236}">
                <a16:creationId xmlns:a16="http://schemas.microsoft.com/office/drawing/2014/main" id="{F89994CC-FF63-7CD0-F45C-33392B11D689}"/>
              </a:ext>
            </a:extLst>
          </p:cNvPr>
          <p:cNvSpPr>
            <a:spLocks noChangeShapeType="1"/>
          </p:cNvSpPr>
          <p:nvPr/>
        </p:nvSpPr>
        <p:spPr bwMode="auto">
          <a:xfrm flipH="1">
            <a:off x="685800" y="2379663"/>
            <a:ext cx="2133600" cy="14478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5" name="Line 6">
            <a:extLst>
              <a:ext uri="{FF2B5EF4-FFF2-40B4-BE49-F238E27FC236}">
                <a16:creationId xmlns:a16="http://schemas.microsoft.com/office/drawing/2014/main" id="{124BB8DF-3BC9-6E24-A628-97694A9941A8}"/>
              </a:ext>
            </a:extLst>
          </p:cNvPr>
          <p:cNvSpPr>
            <a:spLocks noChangeShapeType="1"/>
          </p:cNvSpPr>
          <p:nvPr/>
        </p:nvSpPr>
        <p:spPr bwMode="auto">
          <a:xfrm>
            <a:off x="3886200" y="2379663"/>
            <a:ext cx="4572000" cy="228600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6" name="Rectangle 8">
            <a:extLst>
              <a:ext uri="{FF2B5EF4-FFF2-40B4-BE49-F238E27FC236}">
                <a16:creationId xmlns:a16="http://schemas.microsoft.com/office/drawing/2014/main" id="{B0E74C2F-D4CC-C174-C072-0F4635D199AB}"/>
              </a:ext>
            </a:extLst>
          </p:cNvPr>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5847" name="Object 7">
            <a:extLst>
              <a:ext uri="{FF2B5EF4-FFF2-40B4-BE49-F238E27FC236}">
                <a16:creationId xmlns:a16="http://schemas.microsoft.com/office/drawing/2014/main" id="{DF15C35A-682F-6FEC-A253-DC9C8650C558}"/>
              </a:ext>
            </a:extLst>
          </p:cNvPr>
          <p:cNvGraphicFramePr>
            <a:graphicFrameLocks noChangeAspect="1"/>
          </p:cNvGraphicFramePr>
          <p:nvPr/>
        </p:nvGraphicFramePr>
        <p:xfrm>
          <a:off x="1219200" y="3459163"/>
          <a:ext cx="6934200" cy="3170237"/>
        </p:xfrm>
        <a:graphic>
          <a:graphicData uri="http://schemas.openxmlformats.org/presentationml/2006/ole">
            <mc:AlternateContent xmlns:mc="http://schemas.openxmlformats.org/markup-compatibility/2006">
              <mc:Choice xmlns:v="urn:schemas-microsoft-com:vml" Requires="v">
                <p:oleObj name="Visio" r:id="rId4" imgW="6109564" imgH="2793949" progId="Visio.Drawing.11">
                  <p:embed/>
                </p:oleObj>
              </mc:Choice>
              <mc:Fallback>
                <p:oleObj name="Visio" r:id="rId4" imgW="6109564" imgH="2793949" progId="Visio.Drawing.11">
                  <p:embed/>
                  <p:pic>
                    <p:nvPicPr>
                      <p:cNvPr id="35847" name="Object 7">
                        <a:extLst>
                          <a:ext uri="{FF2B5EF4-FFF2-40B4-BE49-F238E27FC236}">
                            <a16:creationId xmlns:a16="http://schemas.microsoft.com/office/drawing/2014/main" id="{DF15C35A-682F-6FEC-A253-DC9C8650C5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459163"/>
                        <a:ext cx="693420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3784121-FD71-41D2-458C-C0AF3B70D995}"/>
              </a:ext>
            </a:extLst>
          </p:cNvPr>
          <p:cNvSpPr>
            <a:spLocks noGrp="1" noChangeArrowheads="1"/>
          </p:cNvSpPr>
          <p:nvPr>
            <p:ph type="title"/>
          </p:nvPr>
        </p:nvSpPr>
        <p:spPr/>
        <p:txBody>
          <a:bodyPr/>
          <a:lstStyle/>
          <a:p>
            <a:pPr eaLnBrk="1" hangingPunct="1"/>
            <a:r>
              <a:rPr lang="zh-CN" altLang="en-US"/>
              <a:t>主要内容</a:t>
            </a:r>
          </a:p>
        </p:txBody>
      </p:sp>
      <p:sp>
        <p:nvSpPr>
          <p:cNvPr id="37891" name="Rectangle 3">
            <a:extLst>
              <a:ext uri="{FF2B5EF4-FFF2-40B4-BE49-F238E27FC236}">
                <a16:creationId xmlns:a16="http://schemas.microsoft.com/office/drawing/2014/main" id="{5442811D-E035-4653-0410-42CF87F86F93}"/>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需求分析的根本任务</a:t>
            </a:r>
          </a:p>
          <a:p>
            <a:pPr marL="571500" indent="-571500" eaLnBrk="1" hangingPunct="1">
              <a:buFont typeface="Wingdings" panose="05000000000000000000" pitchFamily="2" charset="2"/>
              <a:buAutoNum type="arabicPeriod"/>
            </a:pPr>
            <a:r>
              <a:rPr lang="zh-CN" altLang="en-US"/>
              <a:t>需求分析技术</a:t>
            </a:r>
          </a:p>
          <a:p>
            <a:pPr marL="571500" indent="-571500" eaLnBrk="1" hangingPunct="1">
              <a:buFont typeface="Wingdings" panose="05000000000000000000" pitchFamily="2" charset="2"/>
              <a:buAutoNum type="arabicPeriod"/>
            </a:pPr>
            <a:r>
              <a:rPr lang="zh-CN" altLang="en-US">
                <a:solidFill>
                  <a:srgbClr val="FF0000"/>
                </a:solidFill>
              </a:rPr>
              <a:t>需求分析方法</a:t>
            </a:r>
          </a:p>
          <a:p>
            <a:pPr marL="571500" indent="-571500" eaLnBrk="1" hangingPunct="1">
              <a:buFont typeface="Wingdings" panose="05000000000000000000" pitchFamily="2" charset="2"/>
              <a:buAutoNum type="arabicPeriod"/>
            </a:pPr>
            <a:r>
              <a:rPr lang="zh-CN" altLang="en-US"/>
              <a:t>前期需求阶段的建模与分析</a:t>
            </a:r>
          </a:p>
          <a:p>
            <a:pPr marL="571500" indent="-571500" eaLnBrk="1" hangingPunct="1">
              <a:buFont typeface="Wingdings" panose="05000000000000000000" pitchFamily="2" charset="2"/>
              <a:buAutoNum type="arabicPeriod"/>
            </a:pPr>
            <a:r>
              <a:rPr lang="zh-CN" altLang="en-US"/>
              <a:t>需求分析的活动</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4611842-C932-8E68-1EF8-736DA95EE678}"/>
              </a:ext>
            </a:extLst>
          </p:cNvPr>
          <p:cNvSpPr>
            <a:spLocks noGrp="1" noChangeArrowheads="1"/>
          </p:cNvSpPr>
          <p:nvPr>
            <p:ph type="title"/>
          </p:nvPr>
        </p:nvSpPr>
        <p:spPr/>
        <p:txBody>
          <a:bodyPr/>
          <a:lstStyle/>
          <a:p>
            <a:pPr eaLnBrk="1" hangingPunct="1"/>
            <a:r>
              <a:rPr lang="en-US" altLang="zh-CN"/>
              <a:t>3. </a:t>
            </a:r>
            <a:r>
              <a:rPr lang="zh-CN" altLang="en-US"/>
              <a:t>需求分析方法</a:t>
            </a:r>
          </a:p>
        </p:txBody>
      </p:sp>
      <p:sp>
        <p:nvSpPr>
          <p:cNvPr id="38915" name="Rectangle 3">
            <a:extLst>
              <a:ext uri="{FF2B5EF4-FFF2-40B4-BE49-F238E27FC236}">
                <a16:creationId xmlns:a16="http://schemas.microsoft.com/office/drawing/2014/main" id="{96343E1F-8420-2A83-4CB5-75819D42ED06}"/>
              </a:ext>
            </a:extLst>
          </p:cNvPr>
          <p:cNvSpPr>
            <a:spLocks noGrp="1" noChangeArrowheads="1"/>
          </p:cNvSpPr>
          <p:nvPr>
            <p:ph type="body" idx="1"/>
          </p:nvPr>
        </p:nvSpPr>
        <p:spPr>
          <a:xfrm>
            <a:off x="457200" y="1524000"/>
            <a:ext cx="8229600" cy="4530725"/>
          </a:xfrm>
        </p:spPr>
        <p:txBody>
          <a:bodyPr/>
          <a:lstStyle/>
          <a:p>
            <a:pPr eaLnBrk="1" hangingPunct="1"/>
            <a:r>
              <a:rPr lang="zh-CN" altLang="en-US" sz="2400"/>
              <a:t>传统分析 </a:t>
            </a:r>
          </a:p>
          <a:p>
            <a:pPr lvl="1" eaLnBrk="1" hangingPunct="1"/>
            <a:r>
              <a:rPr lang="zh-CN" altLang="en-GB" sz="1800"/>
              <a:t>没有方法</a:t>
            </a:r>
            <a:r>
              <a:rPr lang="en-GB" altLang="zh-CN" sz="1800"/>
              <a:t> (1950’s)</a:t>
            </a:r>
          </a:p>
          <a:p>
            <a:pPr lvl="2" eaLnBrk="1" hangingPunct="1"/>
            <a:r>
              <a:rPr lang="zh-CN" altLang="zh-CN" sz="1800"/>
              <a:t>依赖个体才智</a:t>
            </a:r>
            <a:r>
              <a:rPr lang="en-US" altLang="zh-CN" sz="1800"/>
              <a:t>,</a:t>
            </a:r>
            <a:r>
              <a:rPr lang="zh-CN" altLang="zh-CN" sz="1800"/>
              <a:t>依据个人习惯</a:t>
            </a:r>
            <a:endParaRPr lang="en-US" altLang="zh-CN" sz="1800"/>
          </a:p>
          <a:p>
            <a:pPr lvl="2" eaLnBrk="1" hangingPunct="1"/>
            <a:r>
              <a:rPr lang="zh-CN" altLang="zh-CN" sz="1800"/>
              <a:t>缺乏结构、不可重复、不可测量</a:t>
            </a:r>
            <a:r>
              <a:rPr lang="en-US" altLang="zh-CN" sz="1800"/>
              <a:t>,</a:t>
            </a:r>
            <a:r>
              <a:rPr lang="zh-CN" altLang="zh-CN" sz="1800"/>
              <a:t>冗长、混乱、偏颇、无结构等等</a:t>
            </a:r>
            <a:endParaRPr lang="en-US" altLang="zh-CN" sz="1800"/>
          </a:p>
          <a:p>
            <a:pPr eaLnBrk="1" hangingPunct="1"/>
            <a:r>
              <a:rPr lang="zh-CN" altLang="en-US" sz="2400"/>
              <a:t>结构化分析 </a:t>
            </a:r>
          </a:p>
          <a:p>
            <a:pPr lvl="1" eaLnBrk="1" hangingPunct="1"/>
            <a:r>
              <a:rPr lang="zh-CN" altLang="en-GB" sz="1800"/>
              <a:t>传统结构化分析</a:t>
            </a:r>
            <a:r>
              <a:rPr lang="en-GB" altLang="zh-CN" sz="1800"/>
              <a:t> (late 1960’s),</a:t>
            </a:r>
            <a:r>
              <a:rPr lang="zh-CN" altLang="en-GB" sz="1800"/>
              <a:t>现代结构化分析 </a:t>
            </a:r>
            <a:r>
              <a:rPr lang="en-GB" altLang="zh-CN" sz="1800"/>
              <a:t>(late 1970’s)</a:t>
            </a:r>
          </a:p>
          <a:p>
            <a:pPr lvl="2" eaLnBrk="1" hangingPunct="1"/>
            <a:r>
              <a:rPr lang="zh-CN" altLang="en-US" sz="1600"/>
              <a:t>以数据流动为中心，以</a:t>
            </a:r>
            <a:r>
              <a:rPr lang="en-US" altLang="zh-CN" sz="1600"/>
              <a:t>DFD</a:t>
            </a:r>
            <a:r>
              <a:rPr lang="zh-CN" altLang="en-US" sz="1600"/>
              <a:t>为核心技术，辅助</a:t>
            </a:r>
            <a:r>
              <a:rPr lang="en-US" altLang="zh-CN" sz="1600"/>
              <a:t>ERD,STD…</a:t>
            </a:r>
            <a:endParaRPr lang="en-GB" altLang="zh-CN" sz="1600"/>
          </a:p>
          <a:p>
            <a:pPr lvl="1" eaLnBrk="1" hangingPunct="1"/>
            <a:r>
              <a:rPr lang="zh-CN" altLang="en-GB" sz="1800"/>
              <a:t>信息工程</a:t>
            </a:r>
            <a:r>
              <a:rPr lang="en-GB" altLang="zh-CN" sz="1800"/>
              <a:t> (late 1980’s) </a:t>
            </a:r>
            <a:r>
              <a:rPr lang="en-US" altLang="zh-CN" sz="2000"/>
              <a:t> </a:t>
            </a:r>
          </a:p>
          <a:p>
            <a:pPr lvl="2" eaLnBrk="1" hangingPunct="1"/>
            <a:r>
              <a:rPr lang="zh-CN" altLang="en-US" sz="1800"/>
              <a:t>以数据知识结构为基础，</a:t>
            </a:r>
            <a:r>
              <a:rPr lang="en-US" altLang="zh-CN" sz="1800"/>
              <a:t>ERD</a:t>
            </a:r>
            <a:r>
              <a:rPr lang="zh-CN" altLang="en-US" sz="1800"/>
              <a:t>为核心技术，辅助</a:t>
            </a:r>
            <a:r>
              <a:rPr lang="en-US" altLang="zh-CN" sz="1800"/>
              <a:t>DFD</a:t>
            </a:r>
            <a:r>
              <a:rPr lang="zh-CN" altLang="en-US" sz="1800"/>
              <a:t>，</a:t>
            </a:r>
            <a:r>
              <a:rPr lang="en-US" altLang="zh-CN" sz="1800"/>
              <a:t>STD, FDD, PD…</a:t>
            </a:r>
          </a:p>
          <a:p>
            <a:pPr eaLnBrk="1" hangingPunct="1"/>
            <a:r>
              <a:rPr lang="zh-CN" altLang="en-US" sz="2400"/>
              <a:t>面向对象分析 （</a:t>
            </a:r>
            <a:r>
              <a:rPr lang="en-US" altLang="zh-CN" sz="2400"/>
              <a:t>1990‘s</a:t>
            </a:r>
            <a:r>
              <a:rPr lang="zh-CN" altLang="en-US" sz="2400"/>
              <a:t>）</a:t>
            </a:r>
            <a:endParaRPr lang="en-US" altLang="zh-CN" sz="2400"/>
          </a:p>
          <a:p>
            <a:pPr lvl="1" eaLnBrk="1" hangingPunct="1"/>
            <a:r>
              <a:rPr lang="zh-CN" altLang="en-US" sz="2000"/>
              <a:t>以对象为中心，以</a:t>
            </a:r>
            <a:r>
              <a:rPr lang="en-US" altLang="zh-CN" sz="2000"/>
              <a:t>UML</a:t>
            </a:r>
            <a:r>
              <a:rPr lang="zh-CN" altLang="en-US" sz="2000"/>
              <a:t>（类图）为核心技术</a:t>
            </a:r>
            <a:endParaRPr lang="en-US" altLang="zh-CN" sz="2000"/>
          </a:p>
          <a:p>
            <a:pPr lvl="1" eaLnBrk="1" hangingPunct="1"/>
            <a:r>
              <a:rPr lang="zh-CN" altLang="en-US" sz="2000"/>
              <a:t>以全面思想革新为理想，以承继结构化技术为现实</a:t>
            </a:r>
          </a:p>
        </p:txBody>
      </p:sp>
      <p:graphicFrame>
        <p:nvGraphicFramePr>
          <p:cNvPr id="4" name="Object 4">
            <a:extLst>
              <a:ext uri="{FF2B5EF4-FFF2-40B4-BE49-F238E27FC236}">
                <a16:creationId xmlns:a16="http://schemas.microsoft.com/office/drawing/2014/main" id="{4E573C69-850D-5682-CA55-D266B4CB3A1E}"/>
              </a:ext>
            </a:extLst>
          </p:cNvPr>
          <p:cNvGraphicFramePr>
            <a:graphicFrameLocks noChangeAspect="1"/>
          </p:cNvGraphicFramePr>
          <p:nvPr/>
        </p:nvGraphicFramePr>
        <p:xfrm>
          <a:off x="762000" y="838200"/>
          <a:ext cx="7696200" cy="5792788"/>
        </p:xfrm>
        <a:graphic>
          <a:graphicData uri="http://schemas.openxmlformats.org/presentationml/2006/ole">
            <mc:AlternateContent xmlns:mc="http://schemas.openxmlformats.org/markup-compatibility/2006">
              <mc:Choice xmlns:v="urn:schemas-microsoft-com:vml" Requires="v">
                <p:oleObj name="Visio" r:id="rId2" imgW="6696437" imgH="5038230" progId="Visio.Drawing.11">
                  <p:embed/>
                </p:oleObj>
              </mc:Choice>
              <mc:Fallback>
                <p:oleObj name="Visio" r:id="rId2" imgW="6696437" imgH="5038230" progId="Visio.Drawing.11">
                  <p:embed/>
                  <p:pic>
                    <p:nvPicPr>
                      <p:cNvPr id="4" name="Object 4">
                        <a:extLst>
                          <a:ext uri="{FF2B5EF4-FFF2-40B4-BE49-F238E27FC236}">
                            <a16:creationId xmlns:a16="http://schemas.microsoft.com/office/drawing/2014/main" id="{4E573C69-850D-5682-CA55-D266B4CB3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38200"/>
                        <a:ext cx="7696200" cy="5792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D97CA50-8EA3-3160-305A-3C5F3C7C6B65}"/>
              </a:ext>
            </a:extLst>
          </p:cNvPr>
          <p:cNvSpPr>
            <a:spLocks noGrp="1" noChangeArrowheads="1"/>
          </p:cNvSpPr>
          <p:nvPr>
            <p:ph type="title"/>
          </p:nvPr>
        </p:nvSpPr>
        <p:spPr/>
        <p:txBody>
          <a:bodyPr/>
          <a:lstStyle/>
          <a:p>
            <a:pPr eaLnBrk="1" hangingPunct="1"/>
            <a:r>
              <a:rPr lang="en-US" altLang="zh-CN"/>
              <a:t>3. </a:t>
            </a:r>
            <a:r>
              <a:rPr lang="zh-CN" altLang="en-US"/>
              <a:t>需求分析方法</a:t>
            </a:r>
          </a:p>
        </p:txBody>
      </p:sp>
      <p:sp>
        <p:nvSpPr>
          <p:cNvPr id="39939" name="Rectangle 3">
            <a:extLst>
              <a:ext uri="{FF2B5EF4-FFF2-40B4-BE49-F238E27FC236}">
                <a16:creationId xmlns:a16="http://schemas.microsoft.com/office/drawing/2014/main" id="{24503AE1-849D-B725-0226-737BEB85AAE7}"/>
              </a:ext>
            </a:extLst>
          </p:cNvPr>
          <p:cNvSpPr>
            <a:spLocks noGrp="1" noChangeArrowheads="1"/>
          </p:cNvSpPr>
          <p:nvPr>
            <p:ph type="body" idx="1"/>
          </p:nvPr>
        </p:nvSpPr>
        <p:spPr>
          <a:xfrm>
            <a:off x="381000" y="1143000"/>
            <a:ext cx="8229600" cy="4530725"/>
          </a:xfrm>
        </p:spPr>
        <p:txBody>
          <a:bodyPr/>
          <a:lstStyle/>
          <a:p>
            <a:pPr eaLnBrk="1" hangingPunct="1"/>
            <a:r>
              <a:rPr lang="zh-CN" altLang="en-US"/>
              <a:t>结构化分析</a:t>
            </a:r>
          </a:p>
        </p:txBody>
      </p:sp>
      <p:sp>
        <p:nvSpPr>
          <p:cNvPr id="39940" name="Rectangle 5">
            <a:extLst>
              <a:ext uri="{FF2B5EF4-FFF2-40B4-BE49-F238E27FC236}">
                <a16:creationId xmlns:a16="http://schemas.microsoft.com/office/drawing/2014/main" id="{9A6A3DED-69B8-E2AA-3762-D9B37163E80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9941" name="Object 4">
            <a:extLst>
              <a:ext uri="{FF2B5EF4-FFF2-40B4-BE49-F238E27FC236}">
                <a16:creationId xmlns:a16="http://schemas.microsoft.com/office/drawing/2014/main" id="{83A32334-21D8-0DE7-39DE-40432DC9EE6D}"/>
              </a:ext>
            </a:extLst>
          </p:cNvPr>
          <p:cNvGraphicFramePr>
            <a:graphicFrameLocks noChangeAspect="1"/>
          </p:cNvGraphicFramePr>
          <p:nvPr/>
        </p:nvGraphicFramePr>
        <p:xfrm>
          <a:off x="1066800" y="1600200"/>
          <a:ext cx="7467600" cy="5214938"/>
        </p:xfrm>
        <a:graphic>
          <a:graphicData uri="http://schemas.openxmlformats.org/presentationml/2006/ole">
            <mc:AlternateContent xmlns:mc="http://schemas.openxmlformats.org/markup-compatibility/2006">
              <mc:Choice xmlns:v="urn:schemas-microsoft-com:vml" Requires="v">
                <p:oleObj name="Visio" r:id="rId2" imgW="4606576" imgH="3218802" progId="Visio.Drawing.11">
                  <p:embed/>
                </p:oleObj>
              </mc:Choice>
              <mc:Fallback>
                <p:oleObj name="Visio" r:id="rId2" imgW="4606576" imgH="3218802" progId="Visio.Drawing.11">
                  <p:embed/>
                  <p:pic>
                    <p:nvPicPr>
                      <p:cNvPr id="39941" name="Object 4">
                        <a:extLst>
                          <a:ext uri="{FF2B5EF4-FFF2-40B4-BE49-F238E27FC236}">
                            <a16:creationId xmlns:a16="http://schemas.microsoft.com/office/drawing/2014/main" id="{83A32334-21D8-0DE7-39DE-40432DC9E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00200"/>
                        <a:ext cx="74676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21A6FC3-5B8B-EC10-9BE8-ED84B48926E4}"/>
              </a:ext>
            </a:extLst>
          </p:cNvPr>
          <p:cNvSpPr>
            <a:spLocks noGrp="1" noChangeArrowheads="1"/>
          </p:cNvSpPr>
          <p:nvPr>
            <p:ph type="title"/>
          </p:nvPr>
        </p:nvSpPr>
        <p:spPr/>
        <p:txBody>
          <a:bodyPr/>
          <a:lstStyle/>
          <a:p>
            <a:pPr eaLnBrk="1" hangingPunct="1"/>
            <a:r>
              <a:rPr lang="en-US" altLang="zh-CN"/>
              <a:t>3. </a:t>
            </a:r>
            <a:r>
              <a:rPr lang="zh-CN" altLang="en-US"/>
              <a:t>需求分析方法</a:t>
            </a:r>
          </a:p>
        </p:txBody>
      </p:sp>
      <p:sp>
        <p:nvSpPr>
          <p:cNvPr id="40963" name="Rectangle 3">
            <a:extLst>
              <a:ext uri="{FF2B5EF4-FFF2-40B4-BE49-F238E27FC236}">
                <a16:creationId xmlns:a16="http://schemas.microsoft.com/office/drawing/2014/main" id="{D150E45B-732E-5DCB-0487-97A0588563FA}"/>
              </a:ext>
            </a:extLst>
          </p:cNvPr>
          <p:cNvSpPr>
            <a:spLocks noGrp="1" noChangeArrowheads="1"/>
          </p:cNvSpPr>
          <p:nvPr>
            <p:ph type="body" idx="1"/>
          </p:nvPr>
        </p:nvSpPr>
        <p:spPr/>
        <p:txBody>
          <a:bodyPr/>
          <a:lstStyle/>
          <a:p>
            <a:pPr eaLnBrk="1" hangingPunct="1"/>
            <a:r>
              <a:rPr lang="zh-CN" altLang="en-US"/>
              <a:t>面向对象分析</a:t>
            </a:r>
          </a:p>
        </p:txBody>
      </p:sp>
      <p:sp>
        <p:nvSpPr>
          <p:cNvPr id="40964" name="Rectangle 5">
            <a:extLst>
              <a:ext uri="{FF2B5EF4-FFF2-40B4-BE49-F238E27FC236}">
                <a16:creationId xmlns:a16="http://schemas.microsoft.com/office/drawing/2014/main" id="{F28708BD-17B9-AE94-6D96-58C781BA9A74}"/>
              </a:ext>
            </a:extLst>
          </p:cNvPr>
          <p:cNvSpPr>
            <a:spLocks noChangeArrowheads="1"/>
          </p:cNvSpPr>
          <p:nvPr/>
        </p:nvSpPr>
        <p:spPr bwMode="auto">
          <a:xfrm>
            <a:off x="0" y="193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40965" name="Object 4">
            <a:extLst>
              <a:ext uri="{FF2B5EF4-FFF2-40B4-BE49-F238E27FC236}">
                <a16:creationId xmlns:a16="http://schemas.microsoft.com/office/drawing/2014/main" id="{F74B83C7-8F6E-BF04-C4BB-93C6B271629B}"/>
              </a:ext>
            </a:extLst>
          </p:cNvPr>
          <p:cNvGraphicFramePr>
            <a:graphicFrameLocks noChangeAspect="1"/>
          </p:cNvGraphicFramePr>
          <p:nvPr/>
        </p:nvGraphicFramePr>
        <p:xfrm>
          <a:off x="2667000" y="1219200"/>
          <a:ext cx="6096000" cy="5481638"/>
        </p:xfrm>
        <a:graphic>
          <a:graphicData uri="http://schemas.openxmlformats.org/presentationml/2006/ole">
            <mc:AlternateContent xmlns:mc="http://schemas.openxmlformats.org/markup-compatibility/2006">
              <mc:Choice xmlns:v="urn:schemas-microsoft-com:vml" Requires="v">
                <p:oleObj name="Visio" r:id="rId2" imgW="3418827" imgH="3075184" progId="Visio.Drawing.11">
                  <p:embed/>
                </p:oleObj>
              </mc:Choice>
              <mc:Fallback>
                <p:oleObj name="Visio" r:id="rId2" imgW="3418827" imgH="3075184" progId="Visio.Drawing.11">
                  <p:embed/>
                  <p:pic>
                    <p:nvPicPr>
                      <p:cNvPr id="40965" name="Object 4">
                        <a:extLst>
                          <a:ext uri="{FF2B5EF4-FFF2-40B4-BE49-F238E27FC236}">
                            <a16:creationId xmlns:a16="http://schemas.microsoft.com/office/drawing/2014/main" id="{F74B83C7-8F6E-BF04-C4BB-93C6B2716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19200"/>
                        <a:ext cx="60960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b="1" dirty="0">
                <a:solidFill>
                  <a:srgbClr val="FF0000"/>
                </a:solidFill>
              </a:rPr>
              <a:t>基于</a:t>
            </a:r>
            <a:r>
              <a:rPr lang="en-US" altLang="zh-CN" sz="2000" b="1" dirty="0">
                <a:solidFill>
                  <a:srgbClr val="FF0000"/>
                </a:solidFill>
              </a:rPr>
              <a:t>UML</a:t>
            </a:r>
            <a:r>
              <a:rPr lang="zh-CN" altLang="en-US" sz="2000" b="1" dirty="0">
                <a:solidFill>
                  <a:srgbClr val="FF0000"/>
                </a:solidFill>
              </a:rPr>
              <a:t>软件建模的需求细化 </a:t>
            </a:r>
            <a:r>
              <a:rPr lang="en-US" altLang="zh-CN" sz="2000" b="1" dirty="0">
                <a:solidFill>
                  <a:srgbClr val="FF0000"/>
                </a:solidFill>
              </a:rPr>
              <a:t>– </a:t>
            </a:r>
            <a:r>
              <a:rPr lang="zh-CN" altLang="en-US" sz="2000" b="1" dirty="0">
                <a:solidFill>
                  <a:srgbClr val="FF0000"/>
                </a:solidFill>
              </a:rPr>
              <a:t>概念类图、顺序图、状态图</a:t>
            </a:r>
            <a:endParaRPr lang="en-US" altLang="zh-CN" sz="2000" b="1" dirty="0">
              <a:solidFill>
                <a:srgbClr val="FF0000"/>
              </a:solidFill>
            </a:endParaRPr>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217</a:t>
            </a:fld>
            <a:endParaRPr lang="en-US" altLang="zh-CN"/>
          </a:p>
        </p:txBody>
      </p:sp>
    </p:spTree>
    <p:extLst>
      <p:ext uri="{BB962C8B-B14F-4D97-AF65-F5344CB8AC3E}">
        <p14:creationId xmlns:p14="http://schemas.microsoft.com/office/powerpoint/2010/main" val="20049634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C089B54-D1BB-2251-251E-4A26359375E4}"/>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400"/>
            </a:br>
            <a:r>
              <a:rPr lang="zh-CN" altLang="en-US" sz="4400"/>
              <a:t>第十四章</a:t>
            </a:r>
            <a:r>
              <a:rPr lang="en-US" altLang="zh-CN" sz="4400"/>
              <a:t>.</a:t>
            </a:r>
            <a:r>
              <a:rPr lang="zh-CN" altLang="en-US" sz="4400"/>
              <a:t>面向对象建模</a:t>
            </a:r>
            <a:endParaRPr lang="zh-CN" altLang="en-US" sz="4400">
              <a:solidFill>
                <a:srgbClr val="FF0000"/>
              </a:solidFill>
            </a:endParaRPr>
          </a:p>
        </p:txBody>
      </p:sp>
      <p:sp>
        <p:nvSpPr>
          <p:cNvPr id="47107" name="Rectangle 3">
            <a:extLst>
              <a:ext uri="{FF2B5EF4-FFF2-40B4-BE49-F238E27FC236}">
                <a16:creationId xmlns:a16="http://schemas.microsoft.com/office/drawing/2014/main" id="{0E085704-4277-1982-859B-D8B6E4410A3D}"/>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8C8D667-D740-8CEB-E759-26B6F6912837}"/>
              </a:ext>
            </a:extLst>
          </p:cNvPr>
          <p:cNvSpPr>
            <a:spLocks noGrp="1" noChangeArrowheads="1"/>
          </p:cNvSpPr>
          <p:nvPr>
            <p:ph type="title"/>
          </p:nvPr>
        </p:nvSpPr>
        <p:spPr/>
        <p:txBody>
          <a:bodyPr/>
          <a:lstStyle/>
          <a:p>
            <a:pPr eaLnBrk="1" hangingPunct="1"/>
            <a:r>
              <a:rPr lang="zh-CN" altLang="en-US"/>
              <a:t>主要内容</a:t>
            </a:r>
          </a:p>
        </p:txBody>
      </p:sp>
      <p:sp>
        <p:nvSpPr>
          <p:cNvPr id="446467" name="Rectangle 3">
            <a:extLst>
              <a:ext uri="{FF2B5EF4-FFF2-40B4-BE49-F238E27FC236}">
                <a16:creationId xmlns:a16="http://schemas.microsoft.com/office/drawing/2014/main" id="{02C06146-B12D-1BD8-E9AF-8B4F42640F7F}"/>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面向对象分析</a:t>
            </a:r>
          </a:p>
          <a:p>
            <a:pPr marL="571500" indent="-571500" eaLnBrk="1" hangingPunct="1">
              <a:buFont typeface="Wingdings" panose="05000000000000000000" pitchFamily="2" charset="2"/>
              <a:buAutoNum type="arabicPeriod"/>
            </a:pPr>
            <a:r>
              <a:rPr lang="zh-CN" altLang="en-US"/>
              <a:t>对象模型</a:t>
            </a:r>
            <a:endParaRPr lang="en-US" altLang="zh-CN">
              <a:hlinkClick r:id="rId2" action="ppaction://hlinksldjump"/>
            </a:endParaRPr>
          </a:p>
          <a:p>
            <a:pPr marL="571500" indent="-571500" eaLnBrk="1" hangingPunct="1">
              <a:buFont typeface="Wingdings" panose="05000000000000000000" pitchFamily="2" charset="2"/>
              <a:buAutoNum type="arabicPeriod"/>
            </a:pPr>
            <a:r>
              <a:rPr lang="zh-CN" altLang="en-US"/>
              <a:t>（行为模型）用例实现（交互）：顺序图</a:t>
            </a:r>
            <a:endParaRPr lang="en-US" altLang="zh-CN"/>
          </a:p>
          <a:p>
            <a:pPr marL="571500" indent="-571500" eaLnBrk="1" hangingPunct="1">
              <a:buFont typeface="Wingdings" panose="05000000000000000000" pitchFamily="2" charset="2"/>
              <a:buAutoNum type="arabicPeriod"/>
            </a:pPr>
            <a:r>
              <a:rPr lang="zh-CN" altLang="en-US"/>
              <a:t>（行为模型）行为建模：状态图</a:t>
            </a:r>
          </a:p>
          <a:p>
            <a:pPr marL="571500" indent="-571500" eaLnBrk="1" hangingPunct="1">
              <a:buFont typeface="Wingdings" panose="05000000000000000000" pitchFamily="2" charset="2"/>
              <a:buAutoNum type="arabicPeriod"/>
            </a:pPr>
            <a:r>
              <a:rPr lang="zh-CN" altLang="en-US"/>
              <a:t>对象约束语言</a:t>
            </a:r>
            <a:r>
              <a:rPr lang="en-US" altLang="zh-CN"/>
              <a:t>OCL</a:t>
            </a:r>
          </a:p>
          <a:p>
            <a:pPr marL="571500" indent="-571500" eaLnBrk="1" hangingPunct="1">
              <a:buFont typeface="Wingdings" panose="05000000000000000000" pitchFamily="2" charset="2"/>
              <a:buAutoNum type="arabicPeriod"/>
            </a:pPr>
            <a:r>
              <a:rPr lang="en-US" altLang="zh-CN"/>
              <a:t>CRC</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500" fill="hold"/>
                                        <p:tgtEl>
                                          <p:spTgt spid="446467">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F030D83-5326-FA43-EF68-A4C5CC97986E}"/>
              </a:ext>
            </a:extLst>
          </p:cNvPr>
          <p:cNvSpPr>
            <a:spLocks noGrp="1" noChangeArrowheads="1"/>
          </p:cNvSpPr>
          <p:nvPr>
            <p:ph type="title"/>
          </p:nvPr>
        </p:nvSpPr>
        <p:spPr/>
        <p:txBody>
          <a:bodyPr/>
          <a:lstStyle/>
          <a:p>
            <a:pPr eaLnBrk="1" hangingPunct="1"/>
            <a:r>
              <a:rPr lang="zh-CN" altLang="en-US" sz="4400"/>
              <a:t>目标有不同的类型</a:t>
            </a:r>
            <a:endParaRPr lang="zh-CN" altLang="en-US"/>
          </a:p>
        </p:txBody>
      </p:sp>
      <p:sp>
        <p:nvSpPr>
          <p:cNvPr id="45059" name="Rectangle 3">
            <a:extLst>
              <a:ext uri="{FF2B5EF4-FFF2-40B4-BE49-F238E27FC236}">
                <a16:creationId xmlns:a16="http://schemas.microsoft.com/office/drawing/2014/main" id="{B4834F42-69E8-DB54-34C0-049FB53EE8B1}"/>
              </a:ext>
            </a:extLst>
          </p:cNvPr>
          <p:cNvSpPr>
            <a:spLocks noGrp="1" noChangeArrowheads="1"/>
          </p:cNvSpPr>
          <p:nvPr>
            <p:ph type="body" idx="1"/>
          </p:nvPr>
        </p:nvSpPr>
        <p:spPr>
          <a:xfrm>
            <a:off x="457200" y="1163638"/>
            <a:ext cx="8229600" cy="4530725"/>
          </a:xfrm>
        </p:spPr>
        <p:txBody>
          <a:bodyPr/>
          <a:lstStyle/>
          <a:p>
            <a:pPr eaLnBrk="1" hangingPunct="1"/>
            <a:r>
              <a:rPr lang="zh-CN" altLang="en-US" sz="2400"/>
              <a:t>功能目标（</a:t>
            </a:r>
            <a:r>
              <a:rPr lang="en-US" altLang="zh-CN" sz="2400"/>
              <a:t>Functional Goal</a:t>
            </a:r>
            <a:r>
              <a:rPr lang="zh-CN" altLang="en-US" sz="2400"/>
              <a:t>）</a:t>
            </a:r>
            <a:endParaRPr lang="en-US" altLang="zh-CN" sz="2400"/>
          </a:p>
          <a:p>
            <a:pPr lvl="1" eaLnBrk="1" hangingPunct="1"/>
            <a:r>
              <a:rPr lang="zh-CN" altLang="en-US" sz="2400"/>
              <a:t>描述预期的系统行为</a:t>
            </a:r>
            <a:endParaRPr lang="en-US" altLang="zh-CN" sz="2400"/>
          </a:p>
          <a:p>
            <a:pPr lvl="1" eaLnBrk="1" hangingPunct="1"/>
            <a:r>
              <a:rPr lang="zh-CN" altLang="en-US" sz="2400"/>
              <a:t>满足型目标（</a:t>
            </a:r>
            <a:r>
              <a:rPr lang="en-US" altLang="zh-CN" sz="2400"/>
              <a:t>Satisfaction Goal</a:t>
            </a:r>
            <a:r>
              <a:rPr lang="zh-CN" altLang="en-US" sz="2400"/>
              <a:t>）和信息型目标（</a:t>
            </a:r>
            <a:r>
              <a:rPr lang="en-US" altLang="zh-CN" sz="2400"/>
              <a:t>Information Goal</a:t>
            </a:r>
            <a:r>
              <a:rPr lang="zh-CN" altLang="en-US" sz="2400"/>
              <a:t>） </a:t>
            </a:r>
          </a:p>
          <a:p>
            <a:pPr eaLnBrk="1" hangingPunct="1"/>
            <a:r>
              <a:rPr lang="zh-CN" altLang="en-US" sz="2400"/>
              <a:t>非功能目标（</a:t>
            </a:r>
            <a:r>
              <a:rPr lang="en-US" altLang="zh-CN" sz="2400"/>
              <a:t>Non-functional Goal</a:t>
            </a:r>
            <a:r>
              <a:rPr lang="zh-CN" altLang="en-US" sz="2400"/>
              <a:t>） </a:t>
            </a:r>
          </a:p>
          <a:p>
            <a:pPr lvl="1" eaLnBrk="1" hangingPunct="1"/>
            <a:r>
              <a:rPr lang="zh-CN" altLang="en-US" sz="2400"/>
              <a:t> 常见的是质量目标（</a:t>
            </a:r>
            <a:r>
              <a:rPr lang="en-US" altLang="zh-CN" sz="2400"/>
              <a:t>Quality goals</a:t>
            </a:r>
            <a:r>
              <a:rPr lang="zh-CN" altLang="en-US" sz="2400"/>
              <a:t>）和约束目标（</a:t>
            </a:r>
            <a:r>
              <a:rPr lang="en-US" altLang="zh-CN" sz="2400"/>
              <a:t>Constraint goals</a:t>
            </a:r>
            <a:r>
              <a:rPr lang="zh-CN" altLang="en-US" sz="2400"/>
              <a:t>）</a:t>
            </a:r>
            <a:endParaRPr lang="en-US" altLang="zh-CN" sz="2400"/>
          </a:p>
          <a:p>
            <a:pPr lvl="2" eaLnBrk="1" hangingPunct="1"/>
            <a:r>
              <a:rPr lang="zh-CN" altLang="en-US" sz="2000"/>
              <a:t>安全目标（</a:t>
            </a:r>
            <a:r>
              <a:rPr lang="en-US" altLang="zh-CN" sz="2000"/>
              <a:t>Safety Goal</a:t>
            </a:r>
            <a:r>
              <a:rPr lang="zh-CN" altLang="en-US" sz="2000"/>
              <a:t>）、性能目标（</a:t>
            </a:r>
            <a:r>
              <a:rPr lang="en-US" altLang="zh-CN" sz="2000"/>
              <a:t>Performance Goal</a:t>
            </a:r>
            <a:r>
              <a:rPr lang="zh-CN" altLang="en-US" sz="2000"/>
              <a:t>）、可用性目标（</a:t>
            </a:r>
            <a:r>
              <a:rPr lang="en-US" altLang="zh-CN" sz="2000"/>
              <a:t>Usability Goal</a:t>
            </a:r>
            <a:r>
              <a:rPr lang="zh-CN" altLang="en-US" sz="2000"/>
              <a:t>）等等 </a:t>
            </a:r>
            <a:endParaRPr lang="en-US" altLang="zh-CN" sz="2400"/>
          </a:p>
          <a:p>
            <a:pPr eaLnBrk="1" hangingPunct="1"/>
            <a:r>
              <a:rPr lang="zh-CN" altLang="en-US" sz="2400"/>
              <a:t>软目标（</a:t>
            </a:r>
            <a:r>
              <a:rPr lang="en-US" altLang="zh-CN" sz="2400"/>
              <a:t>Soft Goal</a:t>
            </a:r>
            <a:r>
              <a:rPr lang="zh-CN" altLang="en-US" sz="2400"/>
              <a:t>）和硬目标（</a:t>
            </a:r>
            <a:r>
              <a:rPr lang="en-US" altLang="zh-CN" sz="2400"/>
              <a:t>Hard Goal</a:t>
            </a:r>
            <a:r>
              <a:rPr lang="zh-CN" altLang="en-US" sz="2400"/>
              <a:t>） </a:t>
            </a:r>
            <a:endParaRPr lang="en-US" altLang="zh-CN" sz="2400"/>
          </a:p>
          <a:p>
            <a:pPr lvl="1" eaLnBrk="1" hangingPunct="1"/>
            <a:r>
              <a:rPr lang="zh-CN" altLang="en-US" sz="2000"/>
              <a:t>能否利用技术手段确认是否满足</a:t>
            </a:r>
          </a:p>
          <a:p>
            <a:pPr eaLnBrk="1" hangingPunct="1"/>
            <a:r>
              <a:rPr lang="zh-CN" altLang="en-US" sz="2400"/>
              <a:t>实现目标（</a:t>
            </a:r>
            <a:r>
              <a:rPr lang="en-US" altLang="zh-CN" sz="2400"/>
              <a:t>Achieve Goal</a:t>
            </a:r>
            <a:r>
              <a:rPr lang="zh-CN" altLang="en-US" sz="2400"/>
              <a:t>，对应终止目标</a:t>
            </a:r>
            <a:r>
              <a:rPr lang="en-US" altLang="zh-CN" sz="2400"/>
              <a:t>Cease Goal</a:t>
            </a:r>
            <a:r>
              <a:rPr lang="zh-CN" altLang="en-US" sz="2400"/>
              <a:t>）、维护目标（</a:t>
            </a:r>
            <a:r>
              <a:rPr lang="en-US" altLang="zh-CN" sz="2400"/>
              <a:t>Maintain Goal</a:t>
            </a:r>
            <a:r>
              <a:rPr lang="zh-CN" altLang="en-US" sz="2400"/>
              <a:t>，对应避免目标</a:t>
            </a:r>
            <a:r>
              <a:rPr lang="en-US" altLang="zh-CN" sz="2400"/>
              <a:t>Avoid Goal</a:t>
            </a:r>
            <a:r>
              <a:rPr lang="zh-CN" altLang="en-US" sz="2400"/>
              <a:t>）和优化目标（</a:t>
            </a:r>
            <a:r>
              <a:rPr lang="en-US" altLang="zh-CN" sz="2400"/>
              <a:t>Optimize Goal</a:t>
            </a:r>
            <a:r>
              <a:rPr lang="zh-CN" altLang="en-US" sz="2400"/>
              <a:t>） </a:t>
            </a:r>
          </a:p>
        </p:txBody>
      </p:sp>
      <p:sp>
        <p:nvSpPr>
          <p:cNvPr id="45060" name="Rectangle 5">
            <a:extLst>
              <a:ext uri="{FF2B5EF4-FFF2-40B4-BE49-F238E27FC236}">
                <a16:creationId xmlns:a16="http://schemas.microsoft.com/office/drawing/2014/main" id="{F42CB70D-4273-E3D3-5C11-9C758FFB001F}"/>
              </a:ext>
            </a:extLst>
          </p:cNvPr>
          <p:cNvSpPr>
            <a:spLocks noChangeArrowheads="1"/>
          </p:cNvSpPr>
          <p:nvPr/>
        </p:nvSpPr>
        <p:spPr bwMode="auto">
          <a:xfrm>
            <a:off x="0" y="2944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061" name="灯片编号占位符 1">
            <a:extLst>
              <a:ext uri="{FF2B5EF4-FFF2-40B4-BE49-F238E27FC236}">
                <a16:creationId xmlns:a16="http://schemas.microsoft.com/office/drawing/2014/main" id="{E1856969-5EBE-AA97-07B0-82A486D84DD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F79146-714B-44BA-A41F-ACBDF3A0ABBF}" type="slidenum">
              <a:rPr lang="en-US" altLang="zh-CN" smtClean="0">
                <a:latin typeface="Garamond" panose="02020404030301010803" pitchFamily="18" charset="0"/>
              </a:rPr>
              <a:pPr/>
              <a:t>22</a:t>
            </a:fld>
            <a:endParaRPr lang="en-US" altLang="zh-CN">
              <a:latin typeface="Garamond" panose="02020404030301010803" pitchFamily="18"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E44FB13-BEDD-4D9B-5DA5-6D93134A94DD}"/>
              </a:ext>
            </a:extLst>
          </p:cNvPr>
          <p:cNvSpPr>
            <a:spLocks noGrp="1" noChangeArrowheads="1"/>
          </p:cNvSpPr>
          <p:nvPr>
            <p:ph type="title"/>
          </p:nvPr>
        </p:nvSpPr>
        <p:spPr/>
        <p:txBody>
          <a:bodyPr/>
          <a:lstStyle/>
          <a:p>
            <a:pPr eaLnBrk="1" hangingPunct="1"/>
            <a:r>
              <a:rPr lang="en-US" altLang="zh-CN" sz="3800"/>
              <a:t>1. </a:t>
            </a:r>
            <a:r>
              <a:rPr lang="zh-CN" altLang="en-US" sz="3800"/>
              <a:t>面向对象分析</a:t>
            </a:r>
            <a:br>
              <a:rPr lang="zh-CN" altLang="en-US" sz="3800"/>
            </a:br>
            <a:r>
              <a:rPr lang="en-US" altLang="zh-CN" sz="3800">
                <a:latin typeface="Arial" panose="020B0604020202020204" pitchFamily="34" charset="0"/>
              </a:rPr>
              <a:t>——</a:t>
            </a:r>
            <a:r>
              <a:rPr lang="zh-CN" altLang="en-US" sz="3800"/>
              <a:t>现实世界的复杂模型</a:t>
            </a:r>
          </a:p>
        </p:txBody>
      </p:sp>
      <p:sp>
        <p:nvSpPr>
          <p:cNvPr id="49155" name="Rectangle 3">
            <a:extLst>
              <a:ext uri="{FF2B5EF4-FFF2-40B4-BE49-F238E27FC236}">
                <a16:creationId xmlns:a16="http://schemas.microsoft.com/office/drawing/2014/main" id="{FE5E5603-BD14-3444-9CA4-A5D16C0CA4A9}"/>
              </a:ext>
            </a:extLst>
          </p:cNvPr>
          <p:cNvSpPr>
            <a:spLocks noGrp="1" noChangeArrowheads="1"/>
          </p:cNvSpPr>
          <p:nvPr>
            <p:ph type="body" idx="1"/>
          </p:nvPr>
        </p:nvSpPr>
        <p:spPr/>
        <p:txBody>
          <a:bodyPr/>
          <a:lstStyle/>
          <a:p>
            <a:pPr eaLnBrk="1" hangingPunct="1"/>
            <a:r>
              <a:rPr lang="zh-CN" altLang="en-US" sz="2600"/>
              <a:t>复杂总是简单部分的组合</a:t>
            </a:r>
          </a:p>
          <a:p>
            <a:pPr eaLnBrk="1" hangingPunct="1"/>
            <a:r>
              <a:rPr lang="zh-CN" altLang="en-US" sz="2600"/>
              <a:t>简单部分又是更简单部分的组合</a:t>
            </a:r>
          </a:p>
          <a:p>
            <a:pPr lvl="1" eaLnBrk="1" hangingPunct="1"/>
            <a:r>
              <a:rPr lang="zh-CN" altLang="en-US" sz="2200"/>
              <a:t>简单组成复杂的过程存在层次性</a:t>
            </a:r>
          </a:p>
          <a:p>
            <a:pPr eaLnBrk="1" hangingPunct="1"/>
            <a:r>
              <a:rPr lang="zh-CN" altLang="en-US" sz="2600"/>
              <a:t>每个最小简单部分独立负责完成一系列相关任务</a:t>
            </a:r>
          </a:p>
          <a:p>
            <a:pPr eaLnBrk="1" hangingPunct="1"/>
            <a:r>
              <a:rPr lang="zh-CN" altLang="en-US" sz="2600"/>
              <a:t>相比较而言，每个组合内部各部分的关系比其内部与外部的关系都更紧密</a:t>
            </a:r>
          </a:p>
          <a:p>
            <a:pPr eaLnBrk="1" hangingPunct="1"/>
            <a:r>
              <a:rPr lang="zh-CN" altLang="en-US" sz="2600"/>
              <a:t>各个部分通过一致的接口进行组合，即一个部分对其它部分的所知仅仅是接口</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1A3CD2C-30B5-D75F-2862-71374DF61165}"/>
              </a:ext>
            </a:extLst>
          </p:cNvPr>
          <p:cNvSpPr>
            <a:spLocks noGrp="1" noChangeArrowheads="1"/>
          </p:cNvSpPr>
          <p:nvPr>
            <p:ph type="title"/>
          </p:nvPr>
        </p:nvSpPr>
        <p:spPr/>
        <p:txBody>
          <a:bodyPr/>
          <a:lstStyle/>
          <a:p>
            <a:pPr eaLnBrk="1" hangingPunct="1"/>
            <a:r>
              <a:rPr lang="en-US" altLang="zh-CN" sz="3800"/>
              <a:t>1. </a:t>
            </a:r>
            <a:r>
              <a:rPr lang="zh-CN" altLang="en-US" sz="3800"/>
              <a:t>面向对象分析</a:t>
            </a:r>
            <a:br>
              <a:rPr lang="zh-CN" altLang="en-US" sz="3800"/>
            </a:br>
            <a:r>
              <a:rPr lang="en-US" altLang="zh-CN" sz="3800">
                <a:latin typeface="Arial" panose="020B0604020202020204" pitchFamily="34" charset="0"/>
              </a:rPr>
              <a:t>——</a:t>
            </a:r>
            <a:r>
              <a:rPr lang="zh-CN" altLang="en-US" sz="3800"/>
              <a:t>映射现实模型的面向对象思想</a:t>
            </a:r>
          </a:p>
        </p:txBody>
      </p:sp>
      <p:sp>
        <p:nvSpPr>
          <p:cNvPr id="50179" name="Rectangle 3">
            <a:extLst>
              <a:ext uri="{FF2B5EF4-FFF2-40B4-BE49-F238E27FC236}">
                <a16:creationId xmlns:a16="http://schemas.microsoft.com/office/drawing/2014/main" id="{7E8544CA-39B1-ED7E-8C56-AEE54784D84D}"/>
              </a:ext>
            </a:extLst>
          </p:cNvPr>
          <p:cNvSpPr>
            <a:spLocks noGrp="1" noChangeArrowheads="1"/>
          </p:cNvSpPr>
          <p:nvPr>
            <p:ph type="body" idx="1"/>
          </p:nvPr>
        </p:nvSpPr>
        <p:spPr/>
        <p:txBody>
          <a:bodyPr/>
          <a:lstStyle/>
          <a:p>
            <a:pPr eaLnBrk="1" hangingPunct="1">
              <a:lnSpc>
                <a:spcPct val="90000"/>
              </a:lnSpc>
            </a:pPr>
            <a:r>
              <a:rPr lang="zh-CN" altLang="en-US" sz="2600"/>
              <a:t>任何系统都是能够完成一系列相关目标和任务的对象</a:t>
            </a:r>
          </a:p>
          <a:p>
            <a:pPr lvl="1" eaLnBrk="1" hangingPunct="1">
              <a:lnSpc>
                <a:spcPct val="90000"/>
              </a:lnSpc>
            </a:pPr>
            <a:r>
              <a:rPr lang="zh-CN" altLang="en-US" sz="2200"/>
              <a:t>对象完成一个任务时会请求一系列其他对象帮助其完成一些子目标</a:t>
            </a:r>
          </a:p>
          <a:p>
            <a:pPr lvl="1" eaLnBrk="1" hangingPunct="1">
              <a:lnSpc>
                <a:spcPct val="90000"/>
              </a:lnSpc>
            </a:pPr>
            <a:r>
              <a:rPr lang="zh-CN" altLang="en-US" sz="2200"/>
              <a:t>其他对象为了完成其任务又会请求将子目标更细分为子子目标，并请求其他对象帮助完成</a:t>
            </a:r>
          </a:p>
          <a:p>
            <a:pPr lvl="1" eaLnBrk="1" hangingPunct="1">
              <a:lnSpc>
                <a:spcPct val="90000"/>
              </a:lnSpc>
            </a:pPr>
            <a:r>
              <a:rPr lang="zh-CN" altLang="en-US" sz="2200"/>
              <a:t>子目标的分解和责任分担一直进行直到最后产生的子部分可以映射到计算实体</a:t>
            </a:r>
          </a:p>
          <a:p>
            <a:pPr eaLnBrk="1" hangingPunct="1">
              <a:lnSpc>
                <a:spcPct val="90000"/>
              </a:lnSpc>
            </a:pPr>
            <a:r>
              <a:rPr lang="zh-CN" altLang="en-US" sz="2600"/>
              <a:t>计算实体：对象</a:t>
            </a:r>
          </a:p>
          <a:p>
            <a:pPr eaLnBrk="1" hangingPunct="1">
              <a:lnSpc>
                <a:spcPct val="90000"/>
              </a:lnSpc>
            </a:pPr>
            <a:r>
              <a:rPr lang="zh-CN" altLang="en-US" sz="2600"/>
              <a:t>层次关系：继承与关联、聚合与组合</a:t>
            </a:r>
          </a:p>
          <a:p>
            <a:pPr eaLnBrk="1" hangingPunct="1">
              <a:lnSpc>
                <a:spcPct val="90000"/>
              </a:lnSpc>
            </a:pPr>
            <a:r>
              <a:rPr lang="zh-CN" altLang="en-US" sz="2600"/>
              <a:t>组合接口：一个对象暴露的接口</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A8C1AF0-C5C9-83E7-9A64-7AF12E3BF4AA}"/>
              </a:ext>
            </a:extLst>
          </p:cNvPr>
          <p:cNvSpPr>
            <a:spLocks noGrp="1" noChangeArrowheads="1"/>
          </p:cNvSpPr>
          <p:nvPr>
            <p:ph type="title"/>
          </p:nvPr>
        </p:nvSpPr>
        <p:spPr/>
        <p:txBody>
          <a:bodyPr/>
          <a:lstStyle/>
          <a:p>
            <a:pPr eaLnBrk="1" hangingPunct="1"/>
            <a:r>
              <a:rPr lang="en-US" altLang="zh-CN" sz="3800"/>
              <a:t>1. </a:t>
            </a:r>
            <a:r>
              <a:rPr lang="zh-CN" altLang="en-US" sz="3800"/>
              <a:t>面向对象分析</a:t>
            </a:r>
            <a:br>
              <a:rPr lang="zh-CN" altLang="en-US" sz="3800"/>
            </a:br>
            <a:r>
              <a:rPr lang="en-US" altLang="zh-CN" sz="3800">
                <a:latin typeface="Arial" panose="020B0604020202020204" pitchFamily="34" charset="0"/>
              </a:rPr>
              <a:t>——</a:t>
            </a:r>
            <a:r>
              <a:rPr lang="zh-CN" altLang="en-US" sz="3800"/>
              <a:t>面向对象建模</a:t>
            </a:r>
          </a:p>
        </p:txBody>
      </p:sp>
      <p:sp>
        <p:nvSpPr>
          <p:cNvPr id="51203" name="Rectangle 3">
            <a:extLst>
              <a:ext uri="{FF2B5EF4-FFF2-40B4-BE49-F238E27FC236}">
                <a16:creationId xmlns:a16="http://schemas.microsoft.com/office/drawing/2014/main" id="{A357A5AF-4E85-BC22-F553-E8C0D06F0401}"/>
              </a:ext>
            </a:extLst>
          </p:cNvPr>
          <p:cNvSpPr>
            <a:spLocks noGrp="1" noChangeArrowheads="1"/>
          </p:cNvSpPr>
          <p:nvPr>
            <p:ph type="body" idx="1"/>
          </p:nvPr>
        </p:nvSpPr>
        <p:spPr/>
        <p:txBody>
          <a:bodyPr/>
          <a:lstStyle/>
          <a:p>
            <a:pPr eaLnBrk="1" hangingPunct="1"/>
            <a:r>
              <a:rPr lang="zh-CN" altLang="en-US"/>
              <a:t>面向对象建模：一种用于辨识系统环境中的对象及这些对象之间关系的技术</a:t>
            </a:r>
          </a:p>
          <a:p>
            <a:pPr lvl="1" eaLnBrk="1" hangingPunct="1"/>
            <a:r>
              <a:rPr lang="en-US" altLang="zh-CN"/>
              <a:t>OMT (James Rumbaugh)</a:t>
            </a:r>
          </a:p>
          <a:p>
            <a:pPr lvl="1" eaLnBrk="1" hangingPunct="1"/>
            <a:r>
              <a:rPr lang="en-US" altLang="zh-CN"/>
              <a:t>Booch</a:t>
            </a:r>
            <a:r>
              <a:rPr lang="zh-CN" altLang="en-US"/>
              <a:t>方法</a:t>
            </a:r>
            <a:r>
              <a:rPr lang="en-US" altLang="zh-CN"/>
              <a:t>(Grady Booch)      UML</a:t>
            </a:r>
          </a:p>
          <a:p>
            <a:pPr lvl="1" eaLnBrk="1" hangingPunct="1"/>
            <a:r>
              <a:rPr lang="en-US" altLang="zh-CN"/>
              <a:t>OOSE (Ivar Jacobson)</a:t>
            </a:r>
          </a:p>
          <a:p>
            <a:pPr lvl="1" eaLnBrk="1" hangingPunct="1"/>
            <a:endParaRPr lang="en-US" altLang="zh-CN"/>
          </a:p>
          <a:p>
            <a:pPr lvl="1" eaLnBrk="1" hangingPunct="1"/>
            <a:r>
              <a:rPr lang="en-US" altLang="zh-CN"/>
              <a:t>Coad-Yourdon</a:t>
            </a:r>
          </a:p>
          <a:p>
            <a:pPr lvl="1" eaLnBrk="1" hangingPunct="1"/>
            <a:r>
              <a:rPr lang="en-US" altLang="zh-CN"/>
              <a:t>Shlaer-Mellor</a:t>
            </a:r>
          </a:p>
          <a:p>
            <a:pPr lvl="1" eaLnBrk="1" hangingPunct="1"/>
            <a:r>
              <a:rPr lang="en-US" altLang="zh-CN"/>
              <a:t>Fusion</a:t>
            </a:r>
          </a:p>
        </p:txBody>
      </p:sp>
      <p:sp>
        <p:nvSpPr>
          <p:cNvPr id="51204" name="AutoShape 5">
            <a:extLst>
              <a:ext uri="{FF2B5EF4-FFF2-40B4-BE49-F238E27FC236}">
                <a16:creationId xmlns:a16="http://schemas.microsoft.com/office/drawing/2014/main" id="{99870BAA-367D-D6EE-11F2-D22371CA099A}"/>
              </a:ext>
            </a:extLst>
          </p:cNvPr>
          <p:cNvSpPr>
            <a:spLocks/>
          </p:cNvSpPr>
          <p:nvPr/>
        </p:nvSpPr>
        <p:spPr bwMode="auto">
          <a:xfrm>
            <a:off x="5181600" y="2743200"/>
            <a:ext cx="228600" cy="1295400"/>
          </a:xfrm>
          <a:prstGeom prst="rightBrace">
            <a:avLst>
              <a:gd name="adj1" fmla="val 4722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Randy">
            <a:extLst>
              <a:ext uri="{FF2B5EF4-FFF2-40B4-BE49-F238E27FC236}">
                <a16:creationId xmlns:a16="http://schemas.microsoft.com/office/drawing/2014/main" id="{9C17C8CE-25CF-8F22-114A-93D26970A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3820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a:extLst>
              <a:ext uri="{FF2B5EF4-FFF2-40B4-BE49-F238E27FC236}">
                <a16:creationId xmlns:a16="http://schemas.microsoft.com/office/drawing/2014/main" id="{18B8A3E9-EEA4-4924-92D6-0A3626649597}"/>
              </a:ext>
            </a:extLst>
          </p:cNvPr>
          <p:cNvSpPr txBox="1">
            <a:spLocks noChangeArrowheads="1"/>
          </p:cNvSpPr>
          <p:nvPr/>
        </p:nvSpPr>
        <p:spPr bwMode="auto">
          <a:xfrm>
            <a:off x="1143000" y="2362200"/>
            <a:ext cx="1052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b="0">
                <a:solidFill>
                  <a:srgbClr val="A50021"/>
                </a:solidFill>
              </a:rPr>
              <a:t>Jacobson</a:t>
            </a:r>
            <a:endParaRPr lang="en-US" altLang="zh-CN" sz="2400" b="0"/>
          </a:p>
        </p:txBody>
      </p:sp>
      <p:sp>
        <p:nvSpPr>
          <p:cNvPr id="52228" name="Text Box 4">
            <a:extLst>
              <a:ext uri="{FF2B5EF4-FFF2-40B4-BE49-F238E27FC236}">
                <a16:creationId xmlns:a16="http://schemas.microsoft.com/office/drawing/2014/main" id="{46834ABE-6DCC-DD14-0649-3E4C43D8E463}"/>
              </a:ext>
            </a:extLst>
          </p:cNvPr>
          <p:cNvSpPr txBox="1">
            <a:spLocks noChangeArrowheads="1"/>
          </p:cNvSpPr>
          <p:nvPr/>
        </p:nvSpPr>
        <p:spPr bwMode="auto">
          <a:xfrm>
            <a:off x="7329488" y="3276600"/>
            <a:ext cx="758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b="0">
                <a:solidFill>
                  <a:srgbClr val="A50021"/>
                </a:solidFill>
              </a:rPr>
              <a:t>Booch</a:t>
            </a:r>
            <a:endParaRPr lang="en-US" altLang="zh-CN" sz="2400" b="0"/>
          </a:p>
        </p:txBody>
      </p:sp>
      <p:sp>
        <p:nvSpPr>
          <p:cNvPr id="52229" name="Text Box 5">
            <a:extLst>
              <a:ext uri="{FF2B5EF4-FFF2-40B4-BE49-F238E27FC236}">
                <a16:creationId xmlns:a16="http://schemas.microsoft.com/office/drawing/2014/main" id="{7EEAF437-CF04-9E9D-6D89-7301BE2F4C75}"/>
              </a:ext>
            </a:extLst>
          </p:cNvPr>
          <p:cNvSpPr txBox="1">
            <a:spLocks noChangeArrowheads="1"/>
          </p:cNvSpPr>
          <p:nvPr/>
        </p:nvSpPr>
        <p:spPr bwMode="auto">
          <a:xfrm>
            <a:off x="7253288" y="990600"/>
            <a:ext cx="1052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b="0">
                <a:solidFill>
                  <a:srgbClr val="A50021"/>
                </a:solidFill>
              </a:rPr>
              <a:t>Jacobson</a:t>
            </a:r>
            <a:endParaRPr lang="en-US" altLang="zh-CN" sz="2400" b="0"/>
          </a:p>
        </p:txBody>
      </p:sp>
      <p:sp>
        <p:nvSpPr>
          <p:cNvPr id="52230" name="Text Box 6">
            <a:extLst>
              <a:ext uri="{FF2B5EF4-FFF2-40B4-BE49-F238E27FC236}">
                <a16:creationId xmlns:a16="http://schemas.microsoft.com/office/drawing/2014/main" id="{805C59F7-2A80-EC30-6305-3543D5F82D7A}"/>
              </a:ext>
            </a:extLst>
          </p:cNvPr>
          <p:cNvSpPr txBox="1">
            <a:spLocks noChangeArrowheads="1"/>
          </p:cNvSpPr>
          <p:nvPr/>
        </p:nvSpPr>
        <p:spPr bwMode="auto">
          <a:xfrm>
            <a:off x="990600" y="3505200"/>
            <a:ext cx="1176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b="0">
                <a:solidFill>
                  <a:srgbClr val="A50021"/>
                </a:solidFill>
              </a:rPr>
              <a:t>Rumbaugh</a:t>
            </a:r>
            <a:endParaRPr lang="en-US" altLang="zh-CN" sz="2400" b="0"/>
          </a:p>
        </p:txBody>
      </p:sp>
      <p:sp>
        <p:nvSpPr>
          <p:cNvPr id="52231" name="Line 7">
            <a:extLst>
              <a:ext uri="{FF2B5EF4-FFF2-40B4-BE49-F238E27FC236}">
                <a16:creationId xmlns:a16="http://schemas.microsoft.com/office/drawing/2014/main" id="{DD8E4432-66A7-3E0A-10F4-6EB443A807E6}"/>
              </a:ext>
            </a:extLst>
          </p:cNvPr>
          <p:cNvSpPr>
            <a:spLocks noChangeShapeType="1"/>
          </p:cNvSpPr>
          <p:nvPr/>
        </p:nvSpPr>
        <p:spPr bwMode="auto">
          <a:xfrm flipV="1">
            <a:off x="1905000" y="1828800"/>
            <a:ext cx="685800" cy="533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8">
            <a:extLst>
              <a:ext uri="{FF2B5EF4-FFF2-40B4-BE49-F238E27FC236}">
                <a16:creationId xmlns:a16="http://schemas.microsoft.com/office/drawing/2014/main" id="{14D244FC-6A4A-440E-39A6-FD9D4F49FE1D}"/>
              </a:ext>
            </a:extLst>
          </p:cNvPr>
          <p:cNvSpPr>
            <a:spLocks noChangeShapeType="1"/>
          </p:cNvSpPr>
          <p:nvPr/>
        </p:nvSpPr>
        <p:spPr bwMode="auto">
          <a:xfrm>
            <a:off x="2133600" y="2514600"/>
            <a:ext cx="1752600" cy="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Line 9">
            <a:extLst>
              <a:ext uri="{FF2B5EF4-FFF2-40B4-BE49-F238E27FC236}">
                <a16:creationId xmlns:a16="http://schemas.microsoft.com/office/drawing/2014/main" id="{0BDF6D37-300C-7FE0-C630-2BA0D5F0B930}"/>
              </a:ext>
            </a:extLst>
          </p:cNvPr>
          <p:cNvSpPr>
            <a:spLocks noChangeShapeType="1"/>
          </p:cNvSpPr>
          <p:nvPr/>
        </p:nvSpPr>
        <p:spPr bwMode="auto">
          <a:xfrm flipH="1">
            <a:off x="6796088" y="1219200"/>
            <a:ext cx="533400" cy="7620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4" name="Line 10">
            <a:extLst>
              <a:ext uri="{FF2B5EF4-FFF2-40B4-BE49-F238E27FC236}">
                <a16:creationId xmlns:a16="http://schemas.microsoft.com/office/drawing/2014/main" id="{855F7422-D650-8A79-A96C-4DFB46CA04FF}"/>
              </a:ext>
            </a:extLst>
          </p:cNvPr>
          <p:cNvSpPr>
            <a:spLocks noChangeShapeType="1"/>
          </p:cNvSpPr>
          <p:nvPr/>
        </p:nvSpPr>
        <p:spPr bwMode="auto">
          <a:xfrm>
            <a:off x="2057400" y="3810000"/>
            <a:ext cx="685800" cy="6858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5" name="Line 11">
            <a:extLst>
              <a:ext uri="{FF2B5EF4-FFF2-40B4-BE49-F238E27FC236}">
                <a16:creationId xmlns:a16="http://schemas.microsoft.com/office/drawing/2014/main" id="{8BFAC2C8-C601-71D8-65D5-3A544D8594D0}"/>
              </a:ext>
            </a:extLst>
          </p:cNvPr>
          <p:cNvSpPr>
            <a:spLocks noChangeShapeType="1"/>
          </p:cNvSpPr>
          <p:nvPr/>
        </p:nvSpPr>
        <p:spPr bwMode="auto">
          <a:xfrm flipH="1" flipV="1">
            <a:off x="6553200" y="2286000"/>
            <a:ext cx="852488" cy="11430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6" name="Line 12">
            <a:extLst>
              <a:ext uri="{FF2B5EF4-FFF2-40B4-BE49-F238E27FC236}">
                <a16:creationId xmlns:a16="http://schemas.microsoft.com/office/drawing/2014/main" id="{6D4B6F98-E77C-D4F8-88B1-FD20BB9F9810}"/>
              </a:ext>
            </a:extLst>
          </p:cNvPr>
          <p:cNvSpPr>
            <a:spLocks noChangeShapeType="1"/>
          </p:cNvSpPr>
          <p:nvPr/>
        </p:nvSpPr>
        <p:spPr bwMode="auto">
          <a:xfrm flipH="1">
            <a:off x="6719888" y="3581400"/>
            <a:ext cx="609600" cy="6858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7" name="Line 13">
            <a:extLst>
              <a:ext uri="{FF2B5EF4-FFF2-40B4-BE49-F238E27FC236}">
                <a16:creationId xmlns:a16="http://schemas.microsoft.com/office/drawing/2014/main" id="{6BE225C8-D00D-2AAD-1D15-D5E4A9B3A7D2}"/>
              </a:ext>
            </a:extLst>
          </p:cNvPr>
          <p:cNvSpPr>
            <a:spLocks noChangeShapeType="1"/>
          </p:cNvSpPr>
          <p:nvPr/>
        </p:nvSpPr>
        <p:spPr bwMode="auto">
          <a:xfrm>
            <a:off x="7710488" y="3581400"/>
            <a:ext cx="228600" cy="6858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Rectangle 14">
            <a:extLst>
              <a:ext uri="{FF2B5EF4-FFF2-40B4-BE49-F238E27FC236}">
                <a16:creationId xmlns:a16="http://schemas.microsoft.com/office/drawing/2014/main" id="{E2CD1A95-D448-EE9B-53A0-1AF84A70E245}"/>
              </a:ext>
            </a:extLst>
          </p:cNvPr>
          <p:cNvSpPr>
            <a:spLocks noGrp="1" noChangeArrowheads="1"/>
          </p:cNvSpPr>
          <p:nvPr>
            <p:ph type="title"/>
          </p:nvPr>
        </p:nvSpPr>
        <p:spPr/>
        <p:txBody>
          <a:bodyPr/>
          <a:lstStyle/>
          <a:p>
            <a:pPr eaLnBrk="1" hangingPunct="1"/>
            <a:r>
              <a:rPr lang="en-US" altLang="zh-CN" sz="3800"/>
              <a:t>1. </a:t>
            </a:r>
            <a:r>
              <a:rPr lang="zh-CN" altLang="en-US" sz="3800"/>
              <a:t>面向对象分析</a:t>
            </a:r>
            <a:br>
              <a:rPr lang="zh-CN" altLang="en-US" sz="3800"/>
            </a:br>
            <a:r>
              <a:rPr lang="en-US" altLang="zh-CN" sz="3800">
                <a:latin typeface="Arial" panose="020B0604020202020204" pitchFamily="34" charset="0"/>
              </a:rPr>
              <a:t>——</a:t>
            </a:r>
            <a:r>
              <a:rPr lang="en-US" altLang="zh-CN" sz="3800"/>
              <a:t>UML</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DFECC10-2A7C-E857-F2A2-A16372D40665}"/>
              </a:ext>
            </a:extLst>
          </p:cNvPr>
          <p:cNvSpPr>
            <a:spLocks noGrp="1" noChangeArrowheads="1"/>
          </p:cNvSpPr>
          <p:nvPr>
            <p:ph type="title"/>
          </p:nvPr>
        </p:nvSpPr>
        <p:spPr/>
        <p:txBody>
          <a:bodyPr/>
          <a:lstStyle/>
          <a:p>
            <a:pPr eaLnBrk="1" hangingPunct="1"/>
            <a:r>
              <a:rPr lang="en-US" altLang="zh-CN" sz="3800"/>
              <a:t>1. </a:t>
            </a:r>
            <a:r>
              <a:rPr lang="zh-CN" altLang="en-US" sz="3800"/>
              <a:t>面向对象分析</a:t>
            </a:r>
            <a:br>
              <a:rPr lang="zh-CN" altLang="en-US" sz="3800"/>
            </a:br>
            <a:r>
              <a:rPr lang="en-US" altLang="zh-CN" sz="3800">
                <a:latin typeface="Arial" panose="020B0604020202020204" pitchFamily="34" charset="0"/>
              </a:rPr>
              <a:t>——</a:t>
            </a:r>
            <a:r>
              <a:rPr lang="en-US" altLang="zh-CN" sz="3800"/>
              <a:t>UML</a:t>
            </a:r>
          </a:p>
        </p:txBody>
      </p:sp>
      <p:sp>
        <p:nvSpPr>
          <p:cNvPr id="53251" name="Rectangle 3">
            <a:extLst>
              <a:ext uri="{FF2B5EF4-FFF2-40B4-BE49-F238E27FC236}">
                <a16:creationId xmlns:a16="http://schemas.microsoft.com/office/drawing/2014/main" id="{C1277204-ECDC-C400-F285-5C2F30A2992D}"/>
              </a:ext>
            </a:extLst>
          </p:cNvPr>
          <p:cNvSpPr>
            <a:spLocks noGrp="1" noChangeArrowheads="1"/>
          </p:cNvSpPr>
          <p:nvPr>
            <p:ph type="body" idx="1"/>
          </p:nvPr>
        </p:nvSpPr>
        <p:spPr/>
        <p:txBody>
          <a:bodyPr/>
          <a:lstStyle/>
          <a:p>
            <a:pPr eaLnBrk="1" hangingPunct="1"/>
            <a:r>
              <a:rPr lang="en-US" altLang="zh-CN"/>
              <a:t>UML</a:t>
            </a:r>
          </a:p>
          <a:p>
            <a:pPr lvl="1" eaLnBrk="1" hangingPunct="1"/>
            <a:r>
              <a:rPr lang="zh-CN" altLang="en-US"/>
              <a:t>对象模型</a:t>
            </a:r>
            <a:r>
              <a:rPr lang="en-US" altLang="zh-CN"/>
              <a:t>Object Model (Domain Model)</a:t>
            </a:r>
          </a:p>
          <a:p>
            <a:pPr lvl="1" eaLnBrk="1" hangingPunct="1"/>
            <a:r>
              <a:rPr lang="zh-CN" altLang="en-US">
                <a:solidFill>
                  <a:srgbClr val="FF0000"/>
                </a:solidFill>
              </a:rPr>
              <a:t>用例模型</a:t>
            </a:r>
            <a:r>
              <a:rPr lang="en-US" altLang="zh-CN">
                <a:solidFill>
                  <a:srgbClr val="FF0000"/>
                </a:solidFill>
              </a:rPr>
              <a:t>Use Case Model</a:t>
            </a:r>
            <a:r>
              <a:rPr lang="zh-CN" altLang="en-US">
                <a:solidFill>
                  <a:srgbClr val="FF0000"/>
                </a:solidFill>
              </a:rPr>
              <a:t>（第</a:t>
            </a:r>
            <a:r>
              <a:rPr lang="en-US" altLang="zh-CN">
                <a:solidFill>
                  <a:srgbClr val="FF0000"/>
                </a:solidFill>
              </a:rPr>
              <a:t>7</a:t>
            </a:r>
            <a:r>
              <a:rPr lang="zh-CN" altLang="en-US">
                <a:solidFill>
                  <a:srgbClr val="FF0000"/>
                </a:solidFill>
              </a:rPr>
              <a:t>章）</a:t>
            </a:r>
            <a:endParaRPr lang="en-US" altLang="zh-CN">
              <a:solidFill>
                <a:srgbClr val="FF0000"/>
              </a:solidFill>
            </a:endParaRPr>
          </a:p>
          <a:p>
            <a:pPr lvl="1" eaLnBrk="1" hangingPunct="1"/>
            <a:r>
              <a:rPr lang="zh-CN" altLang="en-US"/>
              <a:t>行为模型</a:t>
            </a:r>
            <a:r>
              <a:rPr lang="en-US" altLang="zh-CN"/>
              <a:t>Behavior Model</a:t>
            </a:r>
          </a:p>
          <a:p>
            <a:pPr lvl="2" eaLnBrk="1" hangingPunct="1"/>
            <a:r>
              <a:rPr lang="zh-CN" altLang="en-US"/>
              <a:t>顺序图</a:t>
            </a:r>
            <a:endParaRPr lang="en-US" altLang="zh-CN"/>
          </a:p>
          <a:p>
            <a:pPr lvl="2" eaLnBrk="1" hangingPunct="1"/>
            <a:r>
              <a:rPr lang="zh-CN" altLang="en-US"/>
              <a:t>状态图</a:t>
            </a:r>
            <a:endParaRPr lang="en-US" altLang="zh-CN"/>
          </a:p>
          <a:p>
            <a:pPr lvl="2" eaLnBrk="1" hangingPunct="1"/>
            <a:r>
              <a:rPr lang="zh-CN" altLang="en-US">
                <a:solidFill>
                  <a:srgbClr val="FF0000"/>
                </a:solidFill>
              </a:rPr>
              <a:t>活动图（第</a:t>
            </a:r>
            <a:r>
              <a:rPr lang="en-US" altLang="zh-CN">
                <a:solidFill>
                  <a:srgbClr val="FF0000"/>
                </a:solidFill>
              </a:rPr>
              <a:t>5</a:t>
            </a:r>
            <a:r>
              <a:rPr lang="zh-CN" altLang="en-US">
                <a:solidFill>
                  <a:srgbClr val="FF0000"/>
                </a:solidFill>
              </a:rPr>
              <a:t>章）</a:t>
            </a:r>
          </a:p>
          <a:p>
            <a:pPr lvl="1" eaLnBrk="1" hangingPunct="1"/>
            <a:r>
              <a:rPr lang="zh-CN" altLang="en-US"/>
              <a:t>对象约束语言</a:t>
            </a:r>
            <a:r>
              <a:rPr lang="en-US" altLang="zh-CN"/>
              <a:t>OCL</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C9AFF0C7-8F56-0A38-A6AF-FA987EF82123}"/>
              </a:ext>
            </a:extLst>
          </p:cNvPr>
          <p:cNvSpPr>
            <a:spLocks noGrp="1" noChangeArrowheads="1"/>
          </p:cNvSpPr>
          <p:nvPr>
            <p:ph type="title"/>
          </p:nvPr>
        </p:nvSpPr>
        <p:spPr/>
        <p:txBody>
          <a:bodyPr/>
          <a:lstStyle/>
          <a:p>
            <a:endParaRPr lang="zh-CN" altLang="en-US"/>
          </a:p>
        </p:txBody>
      </p:sp>
      <p:graphicFrame>
        <p:nvGraphicFramePr>
          <p:cNvPr id="54275" name="对象 3">
            <a:extLst>
              <a:ext uri="{FF2B5EF4-FFF2-40B4-BE49-F238E27FC236}">
                <a16:creationId xmlns:a16="http://schemas.microsoft.com/office/drawing/2014/main" id="{42B466B2-33FC-3771-8943-2A430AD4D043}"/>
              </a:ext>
            </a:extLst>
          </p:cNvPr>
          <p:cNvGraphicFramePr>
            <a:graphicFrameLocks noChangeAspect="1"/>
          </p:cNvGraphicFramePr>
          <p:nvPr/>
        </p:nvGraphicFramePr>
        <p:xfrm>
          <a:off x="0" y="2133600"/>
          <a:ext cx="9183688" cy="3200400"/>
        </p:xfrm>
        <a:graphic>
          <a:graphicData uri="http://schemas.openxmlformats.org/presentationml/2006/ole">
            <mc:AlternateContent xmlns:mc="http://schemas.openxmlformats.org/markup-compatibility/2006">
              <mc:Choice xmlns:v="urn:schemas-microsoft-com:vml" Requires="v">
                <p:oleObj name="Visio" r:id="rId2" imgW="7866451" imgH="2736895" progId="Visio.Drawing.11">
                  <p:embed/>
                </p:oleObj>
              </mc:Choice>
              <mc:Fallback>
                <p:oleObj name="Visio" r:id="rId2" imgW="7866451" imgH="2736895" progId="Visio.Drawing.11">
                  <p:embed/>
                  <p:pic>
                    <p:nvPicPr>
                      <p:cNvPr id="54275" name="对象 3">
                        <a:extLst>
                          <a:ext uri="{FF2B5EF4-FFF2-40B4-BE49-F238E27FC236}">
                            <a16:creationId xmlns:a16="http://schemas.microsoft.com/office/drawing/2014/main" id="{42B466B2-33FC-3771-8943-2A430AD4D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836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CCE0CF0-6FF4-29D0-BE70-75C8D0FF0406}"/>
              </a:ext>
            </a:extLst>
          </p:cNvPr>
          <p:cNvSpPr>
            <a:spLocks noGrp="1" noChangeArrowheads="1"/>
          </p:cNvSpPr>
          <p:nvPr>
            <p:ph type="title"/>
          </p:nvPr>
        </p:nvSpPr>
        <p:spPr/>
        <p:txBody>
          <a:bodyPr/>
          <a:lstStyle/>
          <a:p>
            <a:pPr eaLnBrk="1" hangingPunct="1"/>
            <a:r>
              <a:rPr lang="zh-CN" altLang="en-US"/>
              <a:t>主要内容</a:t>
            </a:r>
          </a:p>
        </p:txBody>
      </p:sp>
      <p:sp>
        <p:nvSpPr>
          <p:cNvPr id="55299" name="Rectangle 3">
            <a:extLst>
              <a:ext uri="{FF2B5EF4-FFF2-40B4-BE49-F238E27FC236}">
                <a16:creationId xmlns:a16="http://schemas.microsoft.com/office/drawing/2014/main" id="{B8F8128E-DBAE-F6D3-9EFE-3A8696FCBC6B}"/>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面向对象分析</a:t>
            </a:r>
          </a:p>
          <a:p>
            <a:pPr marL="571500" indent="-571500" eaLnBrk="1" hangingPunct="1">
              <a:buFont typeface="Wingdings" panose="05000000000000000000" pitchFamily="2" charset="2"/>
              <a:buAutoNum type="arabicPeriod"/>
            </a:pPr>
            <a:r>
              <a:rPr lang="zh-CN" altLang="en-US">
                <a:solidFill>
                  <a:srgbClr val="FF0000"/>
                </a:solidFill>
              </a:rPr>
              <a:t>对象模型</a:t>
            </a:r>
            <a:endParaRPr lang="en-US" altLang="zh-CN">
              <a:solidFill>
                <a:srgbClr val="FF0000"/>
              </a:solidFill>
              <a:hlinkClick r:id="rId2" action="ppaction://hlinksldjump"/>
            </a:endParaRPr>
          </a:p>
          <a:p>
            <a:pPr marL="571500" indent="-571500" eaLnBrk="1" hangingPunct="1">
              <a:buFont typeface="Wingdings" panose="05000000000000000000" pitchFamily="2" charset="2"/>
              <a:buAutoNum type="arabicPeriod"/>
            </a:pPr>
            <a:r>
              <a:rPr lang="zh-CN" altLang="en-US"/>
              <a:t>（行为模型）用例实现（交互）：顺序图</a:t>
            </a:r>
            <a:endParaRPr lang="en-US" altLang="zh-CN"/>
          </a:p>
          <a:p>
            <a:pPr marL="571500" indent="-571500" eaLnBrk="1" hangingPunct="1">
              <a:buFont typeface="Wingdings" panose="05000000000000000000" pitchFamily="2" charset="2"/>
              <a:buAutoNum type="arabicPeriod"/>
            </a:pPr>
            <a:r>
              <a:rPr lang="zh-CN" altLang="en-US"/>
              <a:t>（行为模型）行为建模：状态图</a:t>
            </a:r>
          </a:p>
          <a:p>
            <a:pPr marL="571500" indent="-571500" eaLnBrk="1" hangingPunct="1">
              <a:buFont typeface="Wingdings" panose="05000000000000000000" pitchFamily="2" charset="2"/>
              <a:buAutoNum type="arabicPeriod"/>
            </a:pPr>
            <a:r>
              <a:rPr lang="zh-CN" altLang="en-US"/>
              <a:t>对象约束语言</a:t>
            </a:r>
            <a:r>
              <a:rPr lang="en-US" altLang="zh-CN"/>
              <a:t>OCL</a:t>
            </a:r>
          </a:p>
          <a:p>
            <a:pPr marL="571500" indent="-571500" eaLnBrk="1" hangingPunct="1">
              <a:buFont typeface="Wingdings" panose="05000000000000000000" pitchFamily="2" charset="2"/>
              <a:buAutoNum type="arabicPeriod"/>
            </a:pPr>
            <a:r>
              <a:rPr lang="en-US" altLang="zh-CN"/>
              <a:t>CRC</a:t>
            </a:r>
            <a:endParaRPr lang="zh-CN" alt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94B2214-72D2-92A1-BFA5-E40DB3F760AF}"/>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en-US" altLang="zh-CN" sz="3800">
                <a:latin typeface="Arial" panose="020B0604020202020204" pitchFamily="34" charset="0"/>
              </a:rPr>
              <a:t>——</a:t>
            </a:r>
            <a:r>
              <a:rPr lang="zh-CN" altLang="en-US" sz="3800"/>
              <a:t>对象</a:t>
            </a:r>
          </a:p>
        </p:txBody>
      </p:sp>
      <p:sp>
        <p:nvSpPr>
          <p:cNvPr id="56323" name="Rectangle 3">
            <a:extLst>
              <a:ext uri="{FF2B5EF4-FFF2-40B4-BE49-F238E27FC236}">
                <a16:creationId xmlns:a16="http://schemas.microsoft.com/office/drawing/2014/main" id="{3DA60552-D6D9-EC61-26DB-3AAF9A6D3072}"/>
              </a:ext>
            </a:extLst>
          </p:cNvPr>
          <p:cNvSpPr>
            <a:spLocks noGrp="1" noChangeArrowheads="1"/>
          </p:cNvSpPr>
          <p:nvPr>
            <p:ph type="body" idx="1"/>
          </p:nvPr>
        </p:nvSpPr>
        <p:spPr/>
        <p:txBody>
          <a:bodyPr/>
          <a:lstStyle/>
          <a:p>
            <a:pPr eaLnBrk="1" hangingPunct="1">
              <a:lnSpc>
                <a:spcPct val="90000"/>
              </a:lnSpc>
            </a:pPr>
            <a:r>
              <a:rPr lang="zh-CN" altLang="en-US"/>
              <a:t>对象</a:t>
            </a:r>
          </a:p>
          <a:p>
            <a:pPr lvl="1" eaLnBrk="1" hangingPunct="1">
              <a:lnSpc>
                <a:spcPct val="90000"/>
              </a:lnSpc>
            </a:pPr>
            <a:r>
              <a:rPr lang="zh-CN" altLang="en-US"/>
              <a:t>对象是指在一个应用当中具有明确角色的独立可确认的实体 </a:t>
            </a:r>
          </a:p>
          <a:p>
            <a:pPr eaLnBrk="1" hangingPunct="1">
              <a:lnSpc>
                <a:spcPct val="90000"/>
              </a:lnSpc>
            </a:pPr>
            <a:r>
              <a:rPr lang="zh-CN" altLang="en-US"/>
              <a:t>每个对象都要包含</a:t>
            </a:r>
          </a:p>
          <a:p>
            <a:pPr lvl="1" eaLnBrk="1" hangingPunct="1">
              <a:lnSpc>
                <a:spcPct val="90000"/>
              </a:lnSpc>
            </a:pPr>
            <a:r>
              <a:rPr lang="zh-CN" altLang="en-US"/>
              <a:t>标识</a:t>
            </a:r>
          </a:p>
          <a:p>
            <a:pPr lvl="2" eaLnBrk="1" hangingPunct="1">
              <a:lnSpc>
                <a:spcPct val="90000"/>
              </a:lnSpc>
            </a:pPr>
            <a:r>
              <a:rPr lang="zh-CN" altLang="en-US"/>
              <a:t>唯一的标识自己，引用 </a:t>
            </a:r>
          </a:p>
          <a:p>
            <a:pPr lvl="1" eaLnBrk="1" hangingPunct="1">
              <a:lnSpc>
                <a:spcPct val="90000"/>
              </a:lnSpc>
            </a:pPr>
            <a:r>
              <a:rPr lang="zh-CN" altLang="en-US"/>
              <a:t>状态</a:t>
            </a:r>
          </a:p>
          <a:p>
            <a:pPr lvl="2" eaLnBrk="1" hangingPunct="1">
              <a:lnSpc>
                <a:spcPct val="90000"/>
              </a:lnSpc>
            </a:pPr>
            <a:r>
              <a:rPr lang="zh-CN" altLang="en-US"/>
              <a:t>对象的特征描述，包括对象的属性和属性的取值 </a:t>
            </a:r>
          </a:p>
          <a:p>
            <a:pPr lvl="1" eaLnBrk="1" hangingPunct="1">
              <a:lnSpc>
                <a:spcPct val="90000"/>
              </a:lnSpc>
            </a:pPr>
            <a:r>
              <a:rPr lang="zh-CN" altLang="en-US"/>
              <a:t>行为</a:t>
            </a:r>
          </a:p>
          <a:p>
            <a:pPr lvl="2" eaLnBrk="1" hangingPunct="1">
              <a:lnSpc>
                <a:spcPct val="90000"/>
              </a:lnSpc>
            </a:pPr>
            <a:r>
              <a:rPr lang="zh-CN" altLang="en-US"/>
              <a:t>对象在其状态发生改变或者接收到外界消息时所采取的行动 </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EC5F17E-6930-F35B-754C-41E40420ED4B}"/>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对象</a:t>
            </a:r>
          </a:p>
        </p:txBody>
      </p:sp>
      <p:sp>
        <p:nvSpPr>
          <p:cNvPr id="57347" name="Rectangle 3">
            <a:extLst>
              <a:ext uri="{FF2B5EF4-FFF2-40B4-BE49-F238E27FC236}">
                <a16:creationId xmlns:a16="http://schemas.microsoft.com/office/drawing/2014/main" id="{AAFB8A16-EE01-68F6-AC30-BE12EC2C7E5C}"/>
              </a:ext>
            </a:extLst>
          </p:cNvPr>
          <p:cNvSpPr>
            <a:spLocks noGrp="1" noChangeArrowheads="1"/>
          </p:cNvSpPr>
          <p:nvPr>
            <p:ph type="body" idx="1"/>
          </p:nvPr>
        </p:nvSpPr>
        <p:spPr/>
        <p:txBody>
          <a:bodyPr/>
          <a:lstStyle/>
          <a:p>
            <a:pPr eaLnBrk="1" hangingPunct="1">
              <a:lnSpc>
                <a:spcPct val="90000"/>
              </a:lnSpc>
            </a:pPr>
            <a:r>
              <a:rPr lang="zh-CN" altLang="en-US" sz="2600"/>
              <a:t>常见的事物都可以是对象</a:t>
            </a:r>
          </a:p>
          <a:p>
            <a:pPr lvl="1" eaLnBrk="1" hangingPunct="1">
              <a:lnSpc>
                <a:spcPct val="90000"/>
              </a:lnSpc>
            </a:pPr>
            <a:r>
              <a:rPr lang="zh-CN" altLang="en-US" sz="2400"/>
              <a:t>和系统存在交互的</a:t>
            </a:r>
            <a:r>
              <a:rPr lang="zh-CN" altLang="en-US" sz="2400">
                <a:solidFill>
                  <a:srgbClr val="FF0000"/>
                </a:solidFill>
              </a:rPr>
              <a:t>外部实体</a:t>
            </a:r>
            <a:r>
              <a:rPr lang="zh-CN" altLang="en-US" sz="2400"/>
              <a:t>，例如人、设备、其他的软件系统等；</a:t>
            </a:r>
          </a:p>
          <a:p>
            <a:pPr lvl="1" eaLnBrk="1" hangingPunct="1">
              <a:lnSpc>
                <a:spcPct val="90000"/>
              </a:lnSpc>
            </a:pPr>
            <a:r>
              <a:rPr lang="zh-CN" altLang="en-US" sz="2400"/>
              <a:t>问题域中存在的</a:t>
            </a:r>
            <a:r>
              <a:rPr lang="zh-CN" altLang="en-US" sz="2400">
                <a:solidFill>
                  <a:srgbClr val="FF0000"/>
                </a:solidFill>
              </a:rPr>
              <a:t>事物</a:t>
            </a:r>
            <a:r>
              <a:rPr lang="zh-CN" altLang="en-US" sz="2400"/>
              <a:t>，例如报表、信息展示、信号等；</a:t>
            </a:r>
          </a:p>
          <a:p>
            <a:pPr lvl="1" eaLnBrk="1" hangingPunct="1">
              <a:lnSpc>
                <a:spcPct val="90000"/>
              </a:lnSpc>
            </a:pPr>
            <a:r>
              <a:rPr lang="zh-CN" altLang="en-US" sz="2400"/>
              <a:t>在系统的上下文环境中发生的</a:t>
            </a:r>
            <a:r>
              <a:rPr lang="zh-CN" altLang="en-US" sz="2400">
                <a:solidFill>
                  <a:srgbClr val="FF0000"/>
                </a:solidFill>
              </a:rPr>
              <a:t>事件</a:t>
            </a:r>
            <a:r>
              <a:rPr lang="zh-CN" altLang="en-US" sz="2400"/>
              <a:t>，例如一次外部控制行为、一次资源变化等；</a:t>
            </a:r>
          </a:p>
          <a:p>
            <a:pPr lvl="1" eaLnBrk="1" hangingPunct="1">
              <a:lnSpc>
                <a:spcPct val="90000"/>
              </a:lnSpc>
            </a:pPr>
            <a:r>
              <a:rPr lang="zh-CN" altLang="en-US" sz="2400"/>
              <a:t>人们在与系统的交互之中所扮演的</a:t>
            </a:r>
            <a:r>
              <a:rPr lang="zh-CN" altLang="en-US" sz="2400">
                <a:solidFill>
                  <a:srgbClr val="FF0000"/>
                </a:solidFill>
              </a:rPr>
              <a:t>角色</a:t>
            </a:r>
            <a:r>
              <a:rPr lang="zh-CN" altLang="en-US" sz="2400"/>
              <a:t>，例如系统管理人员、用户管理人员、普通用户等；</a:t>
            </a:r>
          </a:p>
          <a:p>
            <a:pPr lvl="1" eaLnBrk="1" hangingPunct="1">
              <a:lnSpc>
                <a:spcPct val="90000"/>
              </a:lnSpc>
            </a:pPr>
            <a:r>
              <a:rPr lang="zh-CN" altLang="en-US" sz="2400"/>
              <a:t>和应用相关的</a:t>
            </a:r>
            <a:r>
              <a:rPr lang="zh-CN" altLang="en-US" sz="2400">
                <a:solidFill>
                  <a:srgbClr val="FF0000"/>
                </a:solidFill>
              </a:rPr>
              <a:t>组织单位</a:t>
            </a:r>
            <a:r>
              <a:rPr lang="zh-CN" altLang="en-US" sz="2400"/>
              <a:t>，例如分公司、部门、团队、小组等；</a:t>
            </a:r>
          </a:p>
          <a:p>
            <a:pPr lvl="1" eaLnBrk="1" hangingPunct="1">
              <a:lnSpc>
                <a:spcPct val="90000"/>
              </a:lnSpc>
            </a:pPr>
            <a:r>
              <a:rPr lang="zh-CN" altLang="en-US" sz="2400"/>
              <a:t>问题域中问题发生的</a:t>
            </a:r>
            <a:r>
              <a:rPr lang="zh-CN" altLang="en-US" sz="2400">
                <a:solidFill>
                  <a:srgbClr val="FF0000"/>
                </a:solidFill>
              </a:rPr>
              <a:t>地点</a:t>
            </a:r>
            <a:r>
              <a:rPr lang="zh-CN" altLang="en-US" sz="2400"/>
              <a:t>，例如车间、办公室等；</a:t>
            </a:r>
          </a:p>
          <a:p>
            <a:pPr lvl="1" eaLnBrk="1" hangingPunct="1">
              <a:lnSpc>
                <a:spcPct val="90000"/>
              </a:lnSpc>
            </a:pPr>
            <a:r>
              <a:rPr lang="zh-CN" altLang="en-US" sz="2400"/>
              <a:t>事物组合的</a:t>
            </a:r>
            <a:r>
              <a:rPr lang="zh-CN" altLang="en-US" sz="2400">
                <a:solidFill>
                  <a:srgbClr val="FF0000"/>
                </a:solidFill>
              </a:rPr>
              <a:t>结构</a:t>
            </a:r>
            <a:r>
              <a:rPr lang="zh-CN" altLang="en-US" sz="2400"/>
              <a:t>关系，例如部分与整体的关系等。</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D02743D-1D25-7C3C-EE14-2D584FF3066B}"/>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对象与链接</a:t>
            </a:r>
          </a:p>
        </p:txBody>
      </p:sp>
      <p:sp>
        <p:nvSpPr>
          <p:cNvPr id="58371" name="Rectangle 3">
            <a:extLst>
              <a:ext uri="{FF2B5EF4-FFF2-40B4-BE49-F238E27FC236}">
                <a16:creationId xmlns:a16="http://schemas.microsoft.com/office/drawing/2014/main" id="{6644BE6C-6AEA-C269-524D-F3FB680358BF}"/>
              </a:ext>
            </a:extLst>
          </p:cNvPr>
          <p:cNvSpPr>
            <a:spLocks noGrp="1" noChangeArrowheads="1"/>
          </p:cNvSpPr>
          <p:nvPr>
            <p:ph type="body" idx="1"/>
          </p:nvPr>
        </p:nvSpPr>
        <p:spPr/>
        <p:txBody>
          <a:bodyPr/>
          <a:lstStyle/>
          <a:p>
            <a:pPr eaLnBrk="1" hangingPunct="1"/>
            <a:r>
              <a:rPr lang="zh-CN" altLang="en-US"/>
              <a:t>但是也有事物不是对象</a:t>
            </a:r>
          </a:p>
          <a:p>
            <a:pPr lvl="1" eaLnBrk="1" hangingPunct="1"/>
            <a:r>
              <a:rPr lang="zh-CN" altLang="en-US"/>
              <a:t>无法界定的事物</a:t>
            </a:r>
          </a:p>
          <a:p>
            <a:pPr lvl="1" eaLnBrk="1" hangingPunct="1"/>
            <a:r>
              <a:rPr lang="zh-CN" altLang="en-US"/>
              <a:t>纯粹的值</a:t>
            </a:r>
          </a:p>
          <a:p>
            <a:pPr lvl="1" eaLnBrk="1" hangingPunct="1"/>
            <a:r>
              <a:rPr lang="zh-CN" altLang="en-US"/>
              <a:t>纯粹的行为</a:t>
            </a:r>
            <a:endParaRPr lang="en-US" altLang="zh-CN"/>
          </a:p>
          <a:p>
            <a:pPr eaLnBrk="1" hangingPunct="1"/>
            <a:r>
              <a:rPr lang="zh-CN" altLang="en-US" sz="2600"/>
              <a:t>链接</a:t>
            </a:r>
          </a:p>
          <a:p>
            <a:pPr lvl="1" eaLnBrk="1" hangingPunct="1"/>
            <a:r>
              <a:rPr lang="zh-CN" altLang="en-US" sz="2200"/>
              <a:t>对象之间的物理或业务联系 </a:t>
            </a:r>
          </a:p>
          <a:p>
            <a:pPr eaLnBrk="1" hangingPunct="1"/>
            <a:r>
              <a:rPr lang="zh-CN" altLang="en-US" sz="2600"/>
              <a:t>链接通常是单向的，当然也有双向的链接存在</a:t>
            </a:r>
          </a:p>
          <a:p>
            <a:pPr eaLnBrk="1" hangingPunct="1"/>
            <a:r>
              <a:rPr lang="zh-CN" altLang="en-US" sz="2600"/>
              <a:t>如果一个对象</a:t>
            </a:r>
            <a:r>
              <a:rPr lang="en-US" altLang="zh-CN" sz="2600"/>
              <a:t>a</a:t>
            </a:r>
            <a:r>
              <a:rPr lang="zh-CN" altLang="en-US" sz="2600"/>
              <a:t>存在指向</a:t>
            </a:r>
            <a:r>
              <a:rPr lang="en-US" altLang="zh-CN" sz="2600"/>
              <a:t>b</a:t>
            </a:r>
            <a:r>
              <a:rPr lang="zh-CN" altLang="en-US" sz="2600"/>
              <a:t>的链接，那就意味着</a:t>
            </a:r>
            <a:r>
              <a:rPr lang="en-US" altLang="zh-CN" sz="2600"/>
              <a:t>a</a:t>
            </a:r>
            <a:r>
              <a:rPr lang="zh-CN" altLang="en-US" sz="2600"/>
              <a:t>拥有对</a:t>
            </a:r>
            <a:r>
              <a:rPr lang="en-US" altLang="zh-CN" sz="2600"/>
              <a:t>b</a:t>
            </a:r>
            <a:r>
              <a:rPr lang="zh-CN" altLang="en-US" sz="2600"/>
              <a:t>的假设，关于</a:t>
            </a:r>
            <a:r>
              <a:rPr lang="en-US" altLang="zh-CN" sz="2600"/>
              <a:t>b</a:t>
            </a:r>
            <a:r>
              <a:rPr lang="zh-CN" altLang="en-US" sz="2600"/>
              <a:t>的行为和行为效果的假设。也就是说，</a:t>
            </a:r>
            <a:r>
              <a:rPr lang="en-US" altLang="zh-CN" sz="2600"/>
              <a:t>b</a:t>
            </a:r>
            <a:r>
              <a:rPr lang="zh-CN" altLang="en-US" sz="2600"/>
              <a:t>需要满足</a:t>
            </a:r>
            <a:r>
              <a:rPr lang="en-US" altLang="zh-CN" sz="2600"/>
              <a:t>a</a:t>
            </a:r>
            <a:r>
              <a:rPr lang="zh-CN" altLang="en-US" sz="2600"/>
              <a:t>的某些行为期望</a:t>
            </a:r>
            <a:endParaRPr lang="en-US" altLang="zh-CN" sz="2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CE08BC05-5ACB-5F38-4FBB-E883F9984FBC}"/>
              </a:ext>
            </a:extLst>
          </p:cNvPr>
          <p:cNvSpPr>
            <a:spLocks noGrp="1" noChangeArrowheads="1"/>
          </p:cNvSpPr>
          <p:nvPr>
            <p:ph type="title"/>
          </p:nvPr>
        </p:nvSpPr>
        <p:spPr/>
        <p:txBody>
          <a:bodyPr/>
          <a:lstStyle/>
          <a:p>
            <a:r>
              <a:rPr lang="zh-CN" altLang="en-US"/>
              <a:t>目标规格的基本模式</a:t>
            </a:r>
          </a:p>
        </p:txBody>
      </p:sp>
      <p:sp>
        <p:nvSpPr>
          <p:cNvPr id="46083" name="内容占位符 2">
            <a:extLst>
              <a:ext uri="{FF2B5EF4-FFF2-40B4-BE49-F238E27FC236}">
                <a16:creationId xmlns:a16="http://schemas.microsoft.com/office/drawing/2014/main" id="{CC95EB7C-3D95-CBDE-8E3A-BB63E8FE73E2}"/>
              </a:ext>
            </a:extLst>
          </p:cNvPr>
          <p:cNvSpPr>
            <a:spLocks noGrp="1" noChangeArrowheads="1"/>
          </p:cNvSpPr>
          <p:nvPr>
            <p:ph idx="1"/>
          </p:nvPr>
        </p:nvSpPr>
        <p:spPr/>
        <p:txBody>
          <a:bodyPr/>
          <a:lstStyle/>
          <a:p>
            <a:r>
              <a:rPr lang="zh-CN" altLang="zh-CN" sz="2400"/>
              <a:t>实现（</a:t>
            </a:r>
            <a:r>
              <a:rPr lang="en-US" altLang="zh-CN" sz="2400"/>
              <a:t>Achieve</a:t>
            </a:r>
            <a:r>
              <a:rPr lang="zh-CN" altLang="zh-CN" sz="2400"/>
              <a:t>）：</a:t>
            </a:r>
            <a:r>
              <a:rPr lang="en-US" altLang="zh-CN" sz="2400"/>
              <a:t>P ⇒ ◊ Q   //</a:t>
            </a:r>
            <a:r>
              <a:rPr lang="zh-CN" altLang="zh-CN" sz="2400"/>
              <a:t>如果将来某一时刻</a:t>
            </a:r>
            <a:r>
              <a:rPr lang="en-US" altLang="zh-CN" sz="2400"/>
              <a:t>Q</a:t>
            </a:r>
            <a:r>
              <a:rPr lang="zh-CN" altLang="zh-CN" sz="2400"/>
              <a:t>为真（被满足），则目标实现</a:t>
            </a:r>
          </a:p>
          <a:p>
            <a:r>
              <a:rPr lang="zh-CN" altLang="zh-CN" sz="2400"/>
              <a:t>终止（</a:t>
            </a:r>
            <a:r>
              <a:rPr lang="en-US" altLang="zh-CN" sz="2400"/>
              <a:t>Cease</a:t>
            </a:r>
            <a:r>
              <a:rPr lang="zh-CN" altLang="zh-CN" sz="2400"/>
              <a:t>）：</a:t>
            </a:r>
            <a:r>
              <a:rPr lang="en-US" altLang="zh-CN" sz="2400"/>
              <a:t> P ⇒ ◊ ¬ Q  //</a:t>
            </a:r>
            <a:r>
              <a:rPr lang="zh-CN" altLang="zh-CN" sz="2400"/>
              <a:t>如果将来某一时刻</a:t>
            </a:r>
            <a:r>
              <a:rPr lang="en-US" altLang="zh-CN" sz="2400"/>
              <a:t>Q</a:t>
            </a:r>
            <a:r>
              <a:rPr lang="zh-CN" altLang="zh-CN" sz="2400"/>
              <a:t>为假（被终止），则目标实现</a:t>
            </a:r>
          </a:p>
          <a:p>
            <a:r>
              <a:rPr lang="zh-CN" altLang="zh-CN" sz="2400"/>
              <a:t>保持（</a:t>
            </a:r>
            <a:r>
              <a:rPr lang="en-US" altLang="zh-CN" sz="2400"/>
              <a:t>Maintain</a:t>
            </a:r>
            <a:r>
              <a:rPr lang="zh-CN" altLang="zh-CN" sz="2400"/>
              <a:t>）：</a:t>
            </a:r>
            <a:r>
              <a:rPr lang="en-US" altLang="zh-CN" sz="2400"/>
              <a:t> P ⇒ □Q //</a:t>
            </a:r>
            <a:r>
              <a:rPr lang="zh-CN" altLang="zh-CN" sz="2400"/>
              <a:t>将来任一时刻</a:t>
            </a:r>
            <a:r>
              <a:rPr lang="en-US" altLang="zh-CN" sz="2400"/>
              <a:t>Q</a:t>
            </a:r>
            <a:r>
              <a:rPr lang="zh-CN" altLang="zh-CN" sz="2400"/>
              <a:t>都为真，则目标实现</a:t>
            </a:r>
          </a:p>
          <a:p>
            <a:r>
              <a:rPr lang="zh-CN" altLang="zh-CN" sz="2400"/>
              <a:t>避免（</a:t>
            </a:r>
            <a:r>
              <a:rPr lang="en-US" altLang="zh-CN" sz="2400"/>
              <a:t>Avoid</a:t>
            </a:r>
            <a:r>
              <a:rPr lang="zh-CN" altLang="zh-CN" sz="2400"/>
              <a:t>）：</a:t>
            </a:r>
            <a:r>
              <a:rPr lang="en-US" altLang="zh-CN" sz="2400"/>
              <a:t> P ⇒ □¬ Q //</a:t>
            </a:r>
            <a:r>
              <a:rPr lang="zh-CN" altLang="zh-CN" sz="2400"/>
              <a:t>将来任一时刻</a:t>
            </a:r>
            <a:r>
              <a:rPr lang="en-US" altLang="zh-CN" sz="2400"/>
              <a:t>Q</a:t>
            </a:r>
            <a:r>
              <a:rPr lang="zh-CN" altLang="zh-CN" sz="2400"/>
              <a:t>都为假，则目标实现</a:t>
            </a:r>
          </a:p>
          <a:p>
            <a:r>
              <a:rPr lang="zh-CN" altLang="zh-CN" sz="2400"/>
              <a:t>优化（</a:t>
            </a:r>
            <a:r>
              <a:rPr lang="en-US" altLang="zh-CN" sz="2400"/>
              <a:t>Optimize</a:t>
            </a:r>
            <a:r>
              <a:rPr lang="zh-CN" altLang="zh-CN" sz="2400"/>
              <a:t>）：最大化</a:t>
            </a:r>
            <a:r>
              <a:rPr lang="en-US" altLang="zh-CN" sz="2400"/>
              <a:t>Maximize (</a:t>
            </a:r>
            <a:r>
              <a:rPr lang="zh-CN" altLang="zh-CN" sz="2400"/>
              <a:t>目标功能</a:t>
            </a:r>
            <a:r>
              <a:rPr lang="en-US" altLang="zh-CN" sz="2400"/>
              <a:t>) </a:t>
            </a:r>
            <a:r>
              <a:rPr lang="zh-CN" altLang="zh-CN" sz="2400"/>
              <a:t>或 最小化</a:t>
            </a:r>
            <a:r>
              <a:rPr lang="en-US" altLang="zh-CN" sz="2400"/>
              <a:t>Minimize (</a:t>
            </a:r>
            <a:r>
              <a:rPr lang="zh-CN" altLang="zh-CN" sz="2400"/>
              <a:t>目标功能</a:t>
            </a:r>
            <a:r>
              <a:rPr lang="en-US" altLang="zh-CN" sz="2400"/>
              <a:t>)</a:t>
            </a:r>
            <a:endParaRPr lang="zh-CN" altLang="zh-CN" sz="2400"/>
          </a:p>
          <a:p>
            <a:endParaRPr lang="zh-CN" altLang="en-US" sz="2400"/>
          </a:p>
        </p:txBody>
      </p:sp>
      <p:sp>
        <p:nvSpPr>
          <p:cNvPr id="46084" name="灯片编号占位符 1">
            <a:extLst>
              <a:ext uri="{FF2B5EF4-FFF2-40B4-BE49-F238E27FC236}">
                <a16:creationId xmlns:a16="http://schemas.microsoft.com/office/drawing/2014/main" id="{E2604BA9-9621-346C-CBFF-4C45D062F77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06489F-6C7E-4F86-ADAF-1A810407639C}" type="slidenum">
              <a:rPr lang="en-US" altLang="zh-CN" smtClean="0">
                <a:latin typeface="Garamond" panose="02020404030301010803" pitchFamily="18" charset="0"/>
              </a:rPr>
              <a:pPr/>
              <a:t>23</a:t>
            </a:fld>
            <a:endParaRPr lang="en-US" altLang="zh-CN">
              <a:latin typeface="Garamond" panose="02020404030301010803"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39CC251-0B0A-281C-9930-747F4CFD65DB}"/>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类</a:t>
            </a:r>
          </a:p>
        </p:txBody>
      </p:sp>
      <p:sp>
        <p:nvSpPr>
          <p:cNvPr id="59395" name="Rectangle 3">
            <a:extLst>
              <a:ext uri="{FF2B5EF4-FFF2-40B4-BE49-F238E27FC236}">
                <a16:creationId xmlns:a16="http://schemas.microsoft.com/office/drawing/2014/main" id="{BC5D0F8D-06C2-8E4D-A309-76B17771CD73}"/>
              </a:ext>
            </a:extLst>
          </p:cNvPr>
          <p:cNvSpPr>
            <a:spLocks noGrp="1" noChangeArrowheads="1"/>
          </p:cNvSpPr>
          <p:nvPr>
            <p:ph type="body" idx="1"/>
          </p:nvPr>
        </p:nvSpPr>
        <p:spPr/>
        <p:txBody>
          <a:bodyPr/>
          <a:lstStyle/>
          <a:p>
            <a:pPr eaLnBrk="1" hangingPunct="1"/>
            <a:r>
              <a:rPr lang="zh-CN" altLang="en-US"/>
              <a:t>类</a:t>
            </a:r>
          </a:p>
          <a:p>
            <a:pPr lvl="1" eaLnBrk="1" hangingPunct="1"/>
            <a:r>
              <a:rPr lang="zh-CN" altLang="en-US"/>
              <a:t>类是共享相同属性和行为的对象的集合，它为属于该类的所有对象提供统一的抽象描述和生成模板</a:t>
            </a:r>
          </a:p>
          <a:p>
            <a:pPr lvl="2" eaLnBrk="1" hangingPunct="1"/>
            <a:r>
              <a:rPr lang="zh-CN" altLang="en-US"/>
              <a:t>抽象描述称为接口（</a:t>
            </a:r>
            <a:r>
              <a:rPr lang="en-US" altLang="zh-CN"/>
              <a:t>Interface</a:t>
            </a:r>
            <a:r>
              <a:rPr lang="zh-CN" altLang="en-US"/>
              <a:t>），定义了类所含对象对外的（其他类和对象）的统一协议</a:t>
            </a:r>
          </a:p>
          <a:p>
            <a:pPr lvl="2" eaLnBrk="1" hangingPunct="1"/>
            <a:r>
              <a:rPr lang="zh-CN" altLang="en-US"/>
              <a:t>生成模板称为实现（</a:t>
            </a:r>
            <a:r>
              <a:rPr lang="en-US" altLang="zh-CN"/>
              <a:t>Implementation</a:t>
            </a:r>
            <a:r>
              <a:rPr lang="zh-CN" altLang="en-US"/>
              <a:t>），说明了类所含对象的生成机制和行为模式  </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BE1A67F-9B38-B68F-F87F-C89EC9908DA0}"/>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类</a:t>
            </a:r>
          </a:p>
        </p:txBody>
      </p:sp>
      <p:sp>
        <p:nvSpPr>
          <p:cNvPr id="60419" name="Rectangle 3">
            <a:extLst>
              <a:ext uri="{FF2B5EF4-FFF2-40B4-BE49-F238E27FC236}">
                <a16:creationId xmlns:a16="http://schemas.microsoft.com/office/drawing/2014/main" id="{697DB7A1-C143-29D7-A1DF-C88854859EE5}"/>
              </a:ext>
            </a:extLst>
          </p:cNvPr>
          <p:cNvSpPr>
            <a:spLocks noGrp="1" noChangeArrowheads="1"/>
          </p:cNvSpPr>
          <p:nvPr>
            <p:ph type="body" idx="1"/>
          </p:nvPr>
        </p:nvSpPr>
        <p:spPr/>
        <p:txBody>
          <a:bodyPr/>
          <a:lstStyle/>
          <a:p>
            <a:pPr eaLnBrk="1" hangingPunct="1">
              <a:lnSpc>
                <a:spcPct val="90000"/>
              </a:lnSpc>
            </a:pPr>
            <a:r>
              <a:rPr lang="zh-CN" altLang="en-US" sz="2100"/>
              <a:t>类的分类</a:t>
            </a:r>
          </a:p>
          <a:p>
            <a:pPr lvl="1" eaLnBrk="1" hangingPunct="1">
              <a:lnSpc>
                <a:spcPct val="90000"/>
              </a:lnSpc>
            </a:pPr>
            <a:r>
              <a:rPr lang="zh-CN" altLang="en-US" sz="2000">
                <a:solidFill>
                  <a:srgbClr val="FF0000"/>
                </a:solidFill>
              </a:rPr>
              <a:t>类产生的关键是进行正确的分类</a:t>
            </a:r>
          </a:p>
          <a:p>
            <a:pPr lvl="1" eaLnBrk="1" hangingPunct="1">
              <a:lnSpc>
                <a:spcPct val="90000"/>
              </a:lnSpc>
            </a:pPr>
            <a:r>
              <a:rPr lang="zh-CN" altLang="en-US" sz="2000"/>
              <a:t>人们认识和处理具体事物时总会有意识或无意识的对它们进行归类</a:t>
            </a:r>
          </a:p>
          <a:p>
            <a:pPr eaLnBrk="1" hangingPunct="1">
              <a:lnSpc>
                <a:spcPct val="90000"/>
              </a:lnSpc>
            </a:pPr>
            <a:r>
              <a:rPr lang="zh-CN" altLang="en-US" sz="2100"/>
              <a:t>数据驱动（</a:t>
            </a:r>
            <a:r>
              <a:rPr lang="en-US" altLang="zh-CN" sz="2100"/>
              <a:t>Data-Driven</a:t>
            </a:r>
            <a:r>
              <a:rPr lang="zh-CN" altLang="en-US" sz="2100"/>
              <a:t>）</a:t>
            </a:r>
          </a:p>
          <a:p>
            <a:pPr lvl="1" eaLnBrk="1" hangingPunct="1">
              <a:lnSpc>
                <a:spcPct val="90000"/>
              </a:lnSpc>
            </a:pPr>
            <a:r>
              <a:rPr lang="zh-CN" altLang="en-US" sz="2000"/>
              <a:t>将具有相同属性的对象归为一类</a:t>
            </a:r>
          </a:p>
          <a:p>
            <a:pPr lvl="1" eaLnBrk="1" hangingPunct="1">
              <a:lnSpc>
                <a:spcPct val="90000"/>
              </a:lnSpc>
            </a:pPr>
            <a:r>
              <a:rPr lang="zh-CN" altLang="en-US" sz="2000"/>
              <a:t>产生自哲学上传统的经典分类理论（</a:t>
            </a:r>
            <a:r>
              <a:rPr lang="en-US" altLang="zh-CN" sz="2000"/>
              <a:t>Classical Categorization Theory</a:t>
            </a:r>
            <a:r>
              <a:rPr lang="zh-CN" altLang="en-US" sz="2000"/>
              <a:t>） </a:t>
            </a:r>
          </a:p>
          <a:p>
            <a:pPr lvl="2" eaLnBrk="1" hangingPunct="1">
              <a:lnSpc>
                <a:spcPct val="90000"/>
              </a:lnSpc>
            </a:pPr>
            <a:r>
              <a:rPr lang="zh-CN" altLang="en-US" sz="1800"/>
              <a:t>所有具有一个给定特性或共同特性集的实体组成一个类 </a:t>
            </a:r>
          </a:p>
          <a:p>
            <a:pPr eaLnBrk="1" hangingPunct="1">
              <a:lnSpc>
                <a:spcPct val="90000"/>
              </a:lnSpc>
            </a:pPr>
            <a:r>
              <a:rPr lang="zh-CN" altLang="en-US" sz="2100"/>
              <a:t>职责驱动（</a:t>
            </a:r>
            <a:r>
              <a:rPr lang="en-US" altLang="zh-CN" sz="2100"/>
              <a:t>Responsibility-Driven</a:t>
            </a:r>
            <a:r>
              <a:rPr lang="zh-CN" altLang="en-US" sz="2100"/>
              <a:t>） </a:t>
            </a:r>
          </a:p>
          <a:p>
            <a:pPr lvl="1" eaLnBrk="1" hangingPunct="1">
              <a:lnSpc>
                <a:spcPct val="90000"/>
              </a:lnSpc>
            </a:pPr>
            <a:r>
              <a:rPr lang="zh-CN" altLang="en-US" sz="2000"/>
              <a:t>会依据事物的相似性而不是完全的相同性来进行事物的分类 </a:t>
            </a:r>
          </a:p>
          <a:p>
            <a:pPr lvl="1" eaLnBrk="1" hangingPunct="1">
              <a:lnSpc>
                <a:spcPct val="90000"/>
              </a:lnSpc>
            </a:pPr>
            <a:r>
              <a:rPr lang="zh-CN" altLang="en-US" sz="2000"/>
              <a:t>产生自哲学上的</a:t>
            </a:r>
            <a:r>
              <a:rPr lang="zh-CN" altLang="en-US" sz="2000">
                <a:solidFill>
                  <a:srgbClr val="FF0000"/>
                </a:solidFill>
              </a:rPr>
              <a:t>概念聚类</a:t>
            </a:r>
            <a:r>
              <a:rPr lang="zh-CN" altLang="en-US" sz="2000"/>
              <a:t>（</a:t>
            </a:r>
            <a:r>
              <a:rPr lang="en-US" altLang="zh-CN" sz="2000"/>
              <a:t>Conceptual Clustering</a:t>
            </a:r>
            <a:r>
              <a:rPr lang="zh-CN" altLang="en-US" sz="2000"/>
              <a:t>）</a:t>
            </a:r>
          </a:p>
          <a:p>
            <a:pPr lvl="2" eaLnBrk="1" hangingPunct="1">
              <a:lnSpc>
                <a:spcPct val="90000"/>
              </a:lnSpc>
            </a:pPr>
            <a:r>
              <a:rPr lang="zh-CN" altLang="en-US" sz="1800"/>
              <a:t>使用概念描述而不是指定的特征来描述类别和事物，在进行事物分类时它会考虑概念之间的相似性，并将事物归入和其概念最为相似的类别   </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5217846-59D3-C628-99B5-94381E9CD5B3}"/>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关联</a:t>
            </a:r>
          </a:p>
        </p:txBody>
      </p:sp>
      <p:sp>
        <p:nvSpPr>
          <p:cNvPr id="61443" name="Rectangle 3">
            <a:extLst>
              <a:ext uri="{FF2B5EF4-FFF2-40B4-BE49-F238E27FC236}">
                <a16:creationId xmlns:a16="http://schemas.microsoft.com/office/drawing/2014/main" id="{EC8DD744-0CE9-12C4-766C-1A0AADAF384F}"/>
              </a:ext>
            </a:extLst>
          </p:cNvPr>
          <p:cNvSpPr>
            <a:spLocks noGrp="1" noChangeArrowheads="1"/>
          </p:cNvSpPr>
          <p:nvPr>
            <p:ph type="body" idx="1"/>
          </p:nvPr>
        </p:nvSpPr>
        <p:spPr/>
        <p:txBody>
          <a:bodyPr/>
          <a:lstStyle/>
          <a:p>
            <a:pPr eaLnBrk="1" hangingPunct="1"/>
            <a:r>
              <a:rPr lang="zh-CN" altLang="en-US"/>
              <a:t>关联</a:t>
            </a:r>
          </a:p>
          <a:p>
            <a:pPr lvl="1" eaLnBrk="1" hangingPunct="1"/>
            <a:r>
              <a:rPr lang="zh-CN" altLang="en-US"/>
              <a:t>指出了类之间的某种语义联系</a:t>
            </a:r>
          </a:p>
          <a:p>
            <a:pPr lvl="1" eaLnBrk="1" hangingPunct="1"/>
            <a:r>
              <a:rPr lang="zh-CN" altLang="en-US"/>
              <a:t>关联是类对其对象实例之间的无数潜在关系的描述</a:t>
            </a:r>
          </a:p>
        </p:txBody>
      </p:sp>
      <p:sp>
        <p:nvSpPr>
          <p:cNvPr id="61444" name="Rectangle 5">
            <a:extLst>
              <a:ext uri="{FF2B5EF4-FFF2-40B4-BE49-F238E27FC236}">
                <a16:creationId xmlns:a16="http://schemas.microsoft.com/office/drawing/2014/main" id="{1040D1EA-1BF9-CAA6-5D6A-F25E70E14211}"/>
              </a:ext>
            </a:extLst>
          </p:cNvPr>
          <p:cNvSpPr>
            <a:spLocks noChangeArrowheads="1"/>
          </p:cNvSpPr>
          <p:nvPr/>
        </p:nvSpPr>
        <p:spPr bwMode="auto">
          <a:xfrm>
            <a:off x="0" y="2598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1445" name="Object 4">
            <a:extLst>
              <a:ext uri="{FF2B5EF4-FFF2-40B4-BE49-F238E27FC236}">
                <a16:creationId xmlns:a16="http://schemas.microsoft.com/office/drawing/2014/main" id="{80CAFD42-15CF-3ED8-7B08-BEFA08AC7DF0}"/>
              </a:ext>
            </a:extLst>
          </p:cNvPr>
          <p:cNvGraphicFramePr>
            <a:graphicFrameLocks noChangeAspect="1"/>
          </p:cNvGraphicFramePr>
          <p:nvPr/>
        </p:nvGraphicFramePr>
        <p:xfrm>
          <a:off x="1752600" y="3200400"/>
          <a:ext cx="5334000" cy="3275013"/>
        </p:xfrm>
        <a:graphic>
          <a:graphicData uri="http://schemas.openxmlformats.org/presentationml/2006/ole">
            <mc:AlternateContent xmlns:mc="http://schemas.openxmlformats.org/markup-compatibility/2006">
              <mc:Choice xmlns:v="urn:schemas-microsoft-com:vml" Requires="v">
                <p:oleObj name="Visio" r:id="rId2" imgW="4344543" imgH="2662333" progId="Visio.Drawing.11">
                  <p:embed/>
                </p:oleObj>
              </mc:Choice>
              <mc:Fallback>
                <p:oleObj name="Visio" r:id="rId2" imgW="4344543" imgH="2662333" progId="Visio.Drawing.11">
                  <p:embed/>
                  <p:pic>
                    <p:nvPicPr>
                      <p:cNvPr id="61445" name="Object 4">
                        <a:extLst>
                          <a:ext uri="{FF2B5EF4-FFF2-40B4-BE49-F238E27FC236}">
                            <a16:creationId xmlns:a16="http://schemas.microsoft.com/office/drawing/2014/main" id="{80CAFD42-15CF-3ED8-7B08-BEFA08AC7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200400"/>
                        <a:ext cx="53340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03FB9A7-7402-617A-916A-5EA799158CCE}"/>
              </a:ext>
            </a:extLst>
          </p:cNvPr>
          <p:cNvSpPr>
            <a:spLocks noGrp="1" noChangeArrowheads="1"/>
          </p:cNvSpPr>
          <p:nvPr>
            <p:ph type="title"/>
          </p:nvPr>
        </p:nvSpPr>
        <p:spPr/>
        <p:txBody>
          <a:bodyPr/>
          <a:lstStyle/>
          <a:p>
            <a:pPr eaLnBrk="1" hangingPunct="1"/>
            <a:r>
              <a:rPr lang="en-US" altLang="zh-CN" sz="3800"/>
              <a:t>2.1 </a:t>
            </a:r>
            <a:r>
              <a:rPr lang="zh-CN" altLang="en-US" sz="3800"/>
              <a:t>对象模型组成元素</a:t>
            </a:r>
            <a:br>
              <a:rPr lang="zh-CN" altLang="en-US" sz="3800"/>
            </a:br>
            <a:r>
              <a:rPr lang="zh-CN" altLang="en-US" sz="3800"/>
              <a:t> </a:t>
            </a:r>
            <a:r>
              <a:rPr lang="en-US" altLang="zh-CN" sz="3800">
                <a:latin typeface="Arial" panose="020B0604020202020204" pitchFamily="34" charset="0"/>
              </a:rPr>
              <a:t>——</a:t>
            </a:r>
            <a:r>
              <a:rPr lang="zh-CN" altLang="en-US" sz="3800"/>
              <a:t>关联</a:t>
            </a:r>
          </a:p>
        </p:txBody>
      </p:sp>
      <p:sp>
        <p:nvSpPr>
          <p:cNvPr id="62467" name="Rectangle 5">
            <a:extLst>
              <a:ext uri="{FF2B5EF4-FFF2-40B4-BE49-F238E27FC236}">
                <a16:creationId xmlns:a16="http://schemas.microsoft.com/office/drawing/2014/main" id="{6D3AE231-80B5-6495-6715-B20BA2F14B1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2468" name="Object 4">
            <a:extLst>
              <a:ext uri="{FF2B5EF4-FFF2-40B4-BE49-F238E27FC236}">
                <a16:creationId xmlns:a16="http://schemas.microsoft.com/office/drawing/2014/main" id="{8F990A7F-1957-DC15-1BA3-295B7D2B8405}"/>
              </a:ext>
            </a:extLst>
          </p:cNvPr>
          <p:cNvGraphicFramePr>
            <a:graphicFrameLocks noChangeAspect="1"/>
          </p:cNvGraphicFramePr>
          <p:nvPr/>
        </p:nvGraphicFramePr>
        <p:xfrm>
          <a:off x="381000" y="1676400"/>
          <a:ext cx="8534400" cy="2070100"/>
        </p:xfrm>
        <a:graphic>
          <a:graphicData uri="http://schemas.openxmlformats.org/presentationml/2006/ole">
            <mc:AlternateContent xmlns:mc="http://schemas.openxmlformats.org/markup-compatibility/2006">
              <mc:Choice xmlns:v="urn:schemas-microsoft-com:vml" Requires="v">
                <p:oleObj name="Visio" r:id="rId2" imgW="6934867" imgH="1679810" progId="Visio.Drawing.11">
                  <p:embed/>
                </p:oleObj>
              </mc:Choice>
              <mc:Fallback>
                <p:oleObj name="Visio" r:id="rId2" imgW="6934867" imgH="1679810" progId="Visio.Drawing.11">
                  <p:embed/>
                  <p:pic>
                    <p:nvPicPr>
                      <p:cNvPr id="62468" name="Object 4">
                        <a:extLst>
                          <a:ext uri="{FF2B5EF4-FFF2-40B4-BE49-F238E27FC236}">
                            <a16:creationId xmlns:a16="http://schemas.microsoft.com/office/drawing/2014/main" id="{8F990A7F-1957-DC15-1BA3-295B7D2B8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534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9" name="Rectangle 7">
            <a:extLst>
              <a:ext uri="{FF2B5EF4-FFF2-40B4-BE49-F238E27FC236}">
                <a16:creationId xmlns:a16="http://schemas.microsoft.com/office/drawing/2014/main" id="{B14F516A-07AA-E7C5-D847-E197626DA4C4}"/>
              </a:ext>
            </a:extLst>
          </p:cNvPr>
          <p:cNvSpPr>
            <a:spLocks noChangeArrowheads="1"/>
          </p:cNvSpPr>
          <p:nvPr/>
        </p:nvSpPr>
        <p:spPr bwMode="auto">
          <a:xfrm>
            <a:off x="0" y="2778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2470" name="Object 6">
            <a:extLst>
              <a:ext uri="{FF2B5EF4-FFF2-40B4-BE49-F238E27FC236}">
                <a16:creationId xmlns:a16="http://schemas.microsoft.com/office/drawing/2014/main" id="{AB487337-6AA6-7715-BD32-B50E6FF03A84}"/>
              </a:ext>
            </a:extLst>
          </p:cNvPr>
          <p:cNvGraphicFramePr>
            <a:graphicFrameLocks noChangeAspect="1"/>
          </p:cNvGraphicFramePr>
          <p:nvPr/>
        </p:nvGraphicFramePr>
        <p:xfrm>
          <a:off x="2590800" y="4038600"/>
          <a:ext cx="3886200" cy="2398713"/>
        </p:xfrm>
        <a:graphic>
          <a:graphicData uri="http://schemas.openxmlformats.org/presentationml/2006/ole">
            <mc:AlternateContent xmlns:mc="http://schemas.openxmlformats.org/markup-compatibility/2006">
              <mc:Choice xmlns:v="urn:schemas-microsoft-com:vml" Requires="v">
                <p:oleObj name="Visio" r:id="rId4" imgW="3274809" imgH="2014652" progId="Visio.Drawing.11">
                  <p:embed/>
                </p:oleObj>
              </mc:Choice>
              <mc:Fallback>
                <p:oleObj name="Visio" r:id="rId4" imgW="3274809" imgH="2014652" progId="Visio.Drawing.11">
                  <p:embed/>
                  <p:pic>
                    <p:nvPicPr>
                      <p:cNvPr id="62470" name="Object 6">
                        <a:extLst>
                          <a:ext uri="{FF2B5EF4-FFF2-40B4-BE49-F238E27FC236}">
                            <a16:creationId xmlns:a16="http://schemas.microsoft.com/office/drawing/2014/main" id="{AB487337-6AA6-7715-BD32-B50E6FF03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038600"/>
                        <a:ext cx="38862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575EAF0-B0D8-C42E-ADB9-2960DA7329D9}"/>
              </a:ext>
            </a:extLst>
          </p:cNvPr>
          <p:cNvSpPr>
            <a:spLocks noGrp="1" noChangeArrowheads="1"/>
          </p:cNvSpPr>
          <p:nvPr>
            <p:ph type="title"/>
          </p:nvPr>
        </p:nvSpPr>
        <p:spPr/>
        <p:txBody>
          <a:bodyPr/>
          <a:lstStyle/>
          <a:p>
            <a:pPr eaLnBrk="1" hangingPunct="1"/>
            <a:r>
              <a:rPr lang="en-US" altLang="zh-CN"/>
              <a:t>2.3 </a:t>
            </a:r>
            <a:r>
              <a:rPr lang="zh-CN" altLang="en-US"/>
              <a:t>领域模型</a:t>
            </a:r>
          </a:p>
        </p:txBody>
      </p:sp>
      <p:sp>
        <p:nvSpPr>
          <p:cNvPr id="63491" name="Rectangle 3">
            <a:extLst>
              <a:ext uri="{FF2B5EF4-FFF2-40B4-BE49-F238E27FC236}">
                <a16:creationId xmlns:a16="http://schemas.microsoft.com/office/drawing/2014/main" id="{10B0360C-44F8-F91E-8BB1-584A67E1B814}"/>
              </a:ext>
            </a:extLst>
          </p:cNvPr>
          <p:cNvSpPr>
            <a:spLocks noGrp="1" noChangeArrowheads="1"/>
          </p:cNvSpPr>
          <p:nvPr>
            <p:ph type="body" idx="1"/>
          </p:nvPr>
        </p:nvSpPr>
        <p:spPr/>
        <p:txBody>
          <a:bodyPr/>
          <a:lstStyle/>
          <a:p>
            <a:pPr eaLnBrk="1" hangingPunct="1"/>
            <a:r>
              <a:rPr lang="zh-CN" altLang="en-US"/>
              <a:t>类大多是概念类（</a:t>
            </a:r>
            <a:r>
              <a:rPr lang="en-US" altLang="zh-CN"/>
              <a:t>Concept Class</a:t>
            </a:r>
            <a:r>
              <a:rPr lang="zh-CN" altLang="en-US"/>
              <a:t>），是一个能够代表现实世界事物的概念 </a:t>
            </a:r>
          </a:p>
          <a:p>
            <a:pPr eaLnBrk="1" hangingPunct="1"/>
            <a:r>
              <a:rPr lang="zh-CN" altLang="en-US"/>
              <a:t>概念类之间存在指明语义联系的关联，这些关联通常不标记方向，也不标记关联端的可见性 </a:t>
            </a:r>
          </a:p>
          <a:p>
            <a:pPr eaLnBrk="1" hangingPunct="1"/>
            <a:r>
              <a:rPr lang="zh-CN" altLang="en-US"/>
              <a:t>概念类会显式的描述自己的一些重要属性，但不是全部的详细属性，而且概念类的属性通常没有类型的约束 </a:t>
            </a:r>
          </a:p>
          <a:p>
            <a:pPr eaLnBrk="1" hangingPunct="1"/>
            <a:r>
              <a:rPr lang="zh-CN" altLang="en-US"/>
              <a:t>概念类不显式的标记类的行为，即概念类不包含明确的方法 </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1208494-4AD2-3C6F-2499-FC9F3A558A76}"/>
              </a:ext>
            </a:extLst>
          </p:cNvPr>
          <p:cNvSpPr>
            <a:spLocks noGrp="1" noChangeArrowheads="1"/>
          </p:cNvSpPr>
          <p:nvPr>
            <p:ph type="title"/>
          </p:nvPr>
        </p:nvSpPr>
        <p:spPr/>
        <p:txBody>
          <a:bodyPr/>
          <a:lstStyle/>
          <a:p>
            <a:pPr eaLnBrk="1" hangingPunct="1"/>
            <a:r>
              <a:rPr lang="en-US" altLang="zh-CN"/>
              <a:t>2.3 </a:t>
            </a:r>
            <a:r>
              <a:rPr lang="zh-CN" altLang="en-US"/>
              <a:t>领域模型</a:t>
            </a:r>
          </a:p>
        </p:txBody>
      </p:sp>
      <p:sp>
        <p:nvSpPr>
          <p:cNvPr id="64515" name="Rectangle 3">
            <a:extLst>
              <a:ext uri="{FF2B5EF4-FFF2-40B4-BE49-F238E27FC236}">
                <a16:creationId xmlns:a16="http://schemas.microsoft.com/office/drawing/2014/main" id="{B0FBBF8C-E850-AEE8-CF19-9BD87E3A7BDE}"/>
              </a:ext>
            </a:extLst>
          </p:cNvPr>
          <p:cNvSpPr>
            <a:spLocks noChangeArrowheads="1"/>
          </p:cNvSpPr>
          <p:nvPr/>
        </p:nvSpPr>
        <p:spPr bwMode="auto">
          <a:xfrm>
            <a:off x="439738" y="1295400"/>
            <a:ext cx="8097837" cy="4754563"/>
          </a:xfrm>
          <a:prstGeom prst="rect">
            <a:avLst/>
          </a:prstGeom>
          <a:solidFill>
            <a:srgbClr val="FFFFCC"/>
          </a:solidFill>
          <a:ln w="25400">
            <a:solidFill>
              <a:srgbClr val="666699"/>
            </a:solidFill>
            <a:miter lim="800000"/>
            <a:headEnd type="none" w="sm" len="sm"/>
            <a:tailEnd type="none" w="sm" len="sm"/>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b="0">
              <a:latin typeface="Times New Roman" panose="02020603050405020304" pitchFamily="18" charset="0"/>
            </a:endParaRPr>
          </a:p>
        </p:txBody>
      </p:sp>
      <p:grpSp>
        <p:nvGrpSpPr>
          <p:cNvPr id="64516" name="Group 4">
            <a:extLst>
              <a:ext uri="{FF2B5EF4-FFF2-40B4-BE49-F238E27FC236}">
                <a16:creationId xmlns:a16="http://schemas.microsoft.com/office/drawing/2014/main" id="{73C99CF4-AD26-C693-2F57-762C35201C5A}"/>
              </a:ext>
            </a:extLst>
          </p:cNvPr>
          <p:cNvGrpSpPr>
            <a:grpSpLocks/>
          </p:cNvGrpSpPr>
          <p:nvPr/>
        </p:nvGrpSpPr>
        <p:grpSpPr bwMode="auto">
          <a:xfrm>
            <a:off x="3159125" y="1614488"/>
            <a:ext cx="1477963" cy="731837"/>
            <a:chOff x="797" y="1478"/>
            <a:chExt cx="931" cy="461"/>
          </a:xfrm>
        </p:grpSpPr>
        <p:sp>
          <p:nvSpPr>
            <p:cNvPr id="64576" name="Rectangle 5">
              <a:extLst>
                <a:ext uri="{FF2B5EF4-FFF2-40B4-BE49-F238E27FC236}">
                  <a16:creationId xmlns:a16="http://schemas.microsoft.com/office/drawing/2014/main" id="{FA91BC7D-59ED-37DB-0508-C070C56F7D2B}"/>
                </a:ext>
              </a:extLst>
            </p:cNvPr>
            <p:cNvSpPr>
              <a:spLocks noChangeArrowheads="1"/>
            </p:cNvSpPr>
            <p:nvPr/>
          </p:nvSpPr>
          <p:spPr bwMode="auto">
            <a:xfrm>
              <a:off x="797" y="1478"/>
              <a:ext cx="931" cy="250"/>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SalesLineItem</a:t>
              </a:r>
            </a:p>
          </p:txBody>
        </p:sp>
        <p:sp>
          <p:nvSpPr>
            <p:cNvPr id="64577" name="Rectangle 6">
              <a:extLst>
                <a:ext uri="{FF2B5EF4-FFF2-40B4-BE49-F238E27FC236}">
                  <a16:creationId xmlns:a16="http://schemas.microsoft.com/office/drawing/2014/main" id="{6551C9FF-27E2-6CBA-D1BA-69B4965269FB}"/>
                </a:ext>
              </a:extLst>
            </p:cNvPr>
            <p:cNvSpPr>
              <a:spLocks noChangeArrowheads="1"/>
            </p:cNvSpPr>
            <p:nvPr/>
          </p:nvSpPr>
          <p:spPr bwMode="auto">
            <a:xfrm>
              <a:off x="797" y="1728"/>
              <a:ext cx="931" cy="211"/>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quantity</a:t>
              </a:r>
            </a:p>
          </p:txBody>
        </p:sp>
      </p:grpSp>
      <p:grpSp>
        <p:nvGrpSpPr>
          <p:cNvPr id="64517" name="Group 7">
            <a:extLst>
              <a:ext uri="{FF2B5EF4-FFF2-40B4-BE49-F238E27FC236}">
                <a16:creationId xmlns:a16="http://schemas.microsoft.com/office/drawing/2014/main" id="{A08FC5F2-C965-65DD-6690-ADEB681DC81B}"/>
              </a:ext>
            </a:extLst>
          </p:cNvPr>
          <p:cNvGrpSpPr>
            <a:grpSpLocks/>
          </p:cNvGrpSpPr>
          <p:nvPr/>
        </p:nvGrpSpPr>
        <p:grpSpPr bwMode="auto">
          <a:xfrm>
            <a:off x="3159125" y="3255963"/>
            <a:ext cx="1477963" cy="915987"/>
            <a:chOff x="1094" y="2764"/>
            <a:chExt cx="931" cy="577"/>
          </a:xfrm>
        </p:grpSpPr>
        <p:sp>
          <p:nvSpPr>
            <p:cNvPr id="64574" name="Rectangle 8">
              <a:extLst>
                <a:ext uri="{FF2B5EF4-FFF2-40B4-BE49-F238E27FC236}">
                  <a16:creationId xmlns:a16="http://schemas.microsoft.com/office/drawing/2014/main" id="{3362F6E1-7F28-C217-C702-0941279C6F0B}"/>
                </a:ext>
              </a:extLst>
            </p:cNvPr>
            <p:cNvSpPr>
              <a:spLocks noChangeArrowheads="1"/>
            </p:cNvSpPr>
            <p:nvPr/>
          </p:nvSpPr>
          <p:spPr bwMode="auto">
            <a:xfrm>
              <a:off x="1094" y="2764"/>
              <a:ext cx="931" cy="221"/>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Sale</a:t>
              </a:r>
            </a:p>
          </p:txBody>
        </p:sp>
        <p:sp>
          <p:nvSpPr>
            <p:cNvPr id="64575" name="Rectangle 9">
              <a:extLst>
                <a:ext uri="{FF2B5EF4-FFF2-40B4-BE49-F238E27FC236}">
                  <a16:creationId xmlns:a16="http://schemas.microsoft.com/office/drawing/2014/main" id="{BB8D23FD-7A59-A2D0-FF0E-68E03BFA3962}"/>
                </a:ext>
              </a:extLst>
            </p:cNvPr>
            <p:cNvSpPr>
              <a:spLocks noChangeArrowheads="1"/>
            </p:cNvSpPr>
            <p:nvPr/>
          </p:nvSpPr>
          <p:spPr bwMode="auto">
            <a:xfrm>
              <a:off x="1094" y="2985"/>
              <a:ext cx="931" cy="356"/>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date</a:t>
              </a:r>
            </a:p>
            <a:p>
              <a:pPr eaLnBrk="1" hangingPunct="1">
                <a:spcBef>
                  <a:spcPct val="0"/>
                </a:spcBef>
                <a:buClrTx/>
                <a:buSzTx/>
                <a:buFontTx/>
                <a:buNone/>
              </a:pPr>
              <a:r>
                <a:rPr lang="en-US" altLang="zh-CN" sz="1600" b="0"/>
                <a:t>time</a:t>
              </a:r>
            </a:p>
          </p:txBody>
        </p:sp>
      </p:grpSp>
      <p:grpSp>
        <p:nvGrpSpPr>
          <p:cNvPr id="64518" name="Group 10">
            <a:extLst>
              <a:ext uri="{FF2B5EF4-FFF2-40B4-BE49-F238E27FC236}">
                <a16:creationId xmlns:a16="http://schemas.microsoft.com/office/drawing/2014/main" id="{4626A691-58E8-1AE0-9CD5-65327B509F77}"/>
              </a:ext>
            </a:extLst>
          </p:cNvPr>
          <p:cNvGrpSpPr>
            <a:grpSpLocks/>
          </p:cNvGrpSpPr>
          <p:nvPr/>
        </p:nvGrpSpPr>
        <p:grpSpPr bwMode="auto">
          <a:xfrm>
            <a:off x="6802438" y="3257550"/>
            <a:ext cx="1477962" cy="914400"/>
            <a:chOff x="3235" y="2544"/>
            <a:chExt cx="931" cy="576"/>
          </a:xfrm>
        </p:grpSpPr>
        <p:sp>
          <p:nvSpPr>
            <p:cNvPr id="64572" name="Rectangle 11">
              <a:extLst>
                <a:ext uri="{FF2B5EF4-FFF2-40B4-BE49-F238E27FC236}">
                  <a16:creationId xmlns:a16="http://schemas.microsoft.com/office/drawing/2014/main" id="{9E70AC8E-F464-B11A-A6F8-D5831DAB297A}"/>
                </a:ext>
              </a:extLst>
            </p:cNvPr>
            <p:cNvSpPr>
              <a:spLocks noChangeArrowheads="1"/>
            </p:cNvSpPr>
            <p:nvPr/>
          </p:nvSpPr>
          <p:spPr bwMode="auto">
            <a:xfrm>
              <a:off x="3235" y="2544"/>
              <a:ext cx="931" cy="220"/>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Store</a:t>
              </a:r>
            </a:p>
          </p:txBody>
        </p:sp>
        <p:sp>
          <p:nvSpPr>
            <p:cNvPr id="64573" name="Rectangle 12">
              <a:extLst>
                <a:ext uri="{FF2B5EF4-FFF2-40B4-BE49-F238E27FC236}">
                  <a16:creationId xmlns:a16="http://schemas.microsoft.com/office/drawing/2014/main" id="{97748369-47C4-BEA6-2DAF-9AF434C1D9E9}"/>
                </a:ext>
              </a:extLst>
            </p:cNvPr>
            <p:cNvSpPr>
              <a:spLocks noChangeArrowheads="1"/>
            </p:cNvSpPr>
            <p:nvPr/>
          </p:nvSpPr>
          <p:spPr bwMode="auto">
            <a:xfrm>
              <a:off x="3235" y="2764"/>
              <a:ext cx="931" cy="356"/>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address</a:t>
              </a:r>
            </a:p>
            <a:p>
              <a:pPr eaLnBrk="1" hangingPunct="1">
                <a:spcBef>
                  <a:spcPct val="0"/>
                </a:spcBef>
                <a:buClrTx/>
                <a:buSzTx/>
                <a:buFontTx/>
                <a:buNone/>
              </a:pPr>
              <a:r>
                <a:rPr lang="en-US" altLang="zh-CN" sz="1600" b="0"/>
                <a:t>name</a:t>
              </a:r>
            </a:p>
          </p:txBody>
        </p:sp>
      </p:grpSp>
      <p:grpSp>
        <p:nvGrpSpPr>
          <p:cNvPr id="64519" name="Group 13">
            <a:extLst>
              <a:ext uri="{FF2B5EF4-FFF2-40B4-BE49-F238E27FC236}">
                <a16:creationId xmlns:a16="http://schemas.microsoft.com/office/drawing/2014/main" id="{2D631D69-D249-00CF-4CC3-5E47A2FFF84F}"/>
              </a:ext>
            </a:extLst>
          </p:cNvPr>
          <p:cNvGrpSpPr>
            <a:grpSpLocks/>
          </p:cNvGrpSpPr>
          <p:nvPr/>
        </p:nvGrpSpPr>
        <p:grpSpPr bwMode="auto">
          <a:xfrm>
            <a:off x="6802438" y="1614488"/>
            <a:ext cx="1477962" cy="731837"/>
            <a:chOff x="797" y="1478"/>
            <a:chExt cx="931" cy="461"/>
          </a:xfrm>
        </p:grpSpPr>
        <p:sp>
          <p:nvSpPr>
            <p:cNvPr id="64570" name="Rectangle 14">
              <a:extLst>
                <a:ext uri="{FF2B5EF4-FFF2-40B4-BE49-F238E27FC236}">
                  <a16:creationId xmlns:a16="http://schemas.microsoft.com/office/drawing/2014/main" id="{C08A95CC-4B95-F42D-7C1C-29480CBFA57C}"/>
                </a:ext>
              </a:extLst>
            </p:cNvPr>
            <p:cNvSpPr>
              <a:spLocks noChangeArrowheads="1"/>
            </p:cNvSpPr>
            <p:nvPr/>
          </p:nvSpPr>
          <p:spPr bwMode="auto">
            <a:xfrm>
              <a:off x="797" y="1478"/>
              <a:ext cx="931" cy="250"/>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Item</a:t>
              </a:r>
            </a:p>
          </p:txBody>
        </p:sp>
        <p:sp>
          <p:nvSpPr>
            <p:cNvPr id="64571" name="Rectangle 15">
              <a:extLst>
                <a:ext uri="{FF2B5EF4-FFF2-40B4-BE49-F238E27FC236}">
                  <a16:creationId xmlns:a16="http://schemas.microsoft.com/office/drawing/2014/main" id="{251093CD-2CE4-E095-B53F-72948B7D3981}"/>
                </a:ext>
              </a:extLst>
            </p:cNvPr>
            <p:cNvSpPr>
              <a:spLocks noChangeArrowheads="1"/>
            </p:cNvSpPr>
            <p:nvPr/>
          </p:nvSpPr>
          <p:spPr bwMode="auto">
            <a:xfrm>
              <a:off x="797" y="1728"/>
              <a:ext cx="931" cy="211"/>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b="0"/>
            </a:p>
          </p:txBody>
        </p:sp>
      </p:grpSp>
      <p:grpSp>
        <p:nvGrpSpPr>
          <p:cNvPr id="64520" name="Group 16">
            <a:extLst>
              <a:ext uri="{FF2B5EF4-FFF2-40B4-BE49-F238E27FC236}">
                <a16:creationId xmlns:a16="http://schemas.microsoft.com/office/drawing/2014/main" id="{14228486-B32D-41CD-87FD-D88B5BA422D2}"/>
              </a:ext>
            </a:extLst>
          </p:cNvPr>
          <p:cNvGrpSpPr>
            <a:grpSpLocks/>
          </p:cNvGrpSpPr>
          <p:nvPr/>
        </p:nvGrpSpPr>
        <p:grpSpPr bwMode="auto">
          <a:xfrm>
            <a:off x="3159125" y="5083175"/>
            <a:ext cx="1477963" cy="731838"/>
            <a:chOff x="797" y="1478"/>
            <a:chExt cx="931" cy="461"/>
          </a:xfrm>
        </p:grpSpPr>
        <p:sp>
          <p:nvSpPr>
            <p:cNvPr id="64568" name="Rectangle 17">
              <a:extLst>
                <a:ext uri="{FF2B5EF4-FFF2-40B4-BE49-F238E27FC236}">
                  <a16:creationId xmlns:a16="http://schemas.microsoft.com/office/drawing/2014/main" id="{BDD7C45E-7E43-F3A9-74CB-F892569300A2}"/>
                </a:ext>
              </a:extLst>
            </p:cNvPr>
            <p:cNvSpPr>
              <a:spLocks noChangeArrowheads="1"/>
            </p:cNvSpPr>
            <p:nvPr/>
          </p:nvSpPr>
          <p:spPr bwMode="auto">
            <a:xfrm>
              <a:off x="797" y="1478"/>
              <a:ext cx="931" cy="250"/>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Payment</a:t>
              </a:r>
            </a:p>
          </p:txBody>
        </p:sp>
        <p:sp>
          <p:nvSpPr>
            <p:cNvPr id="64569" name="Rectangle 18">
              <a:extLst>
                <a:ext uri="{FF2B5EF4-FFF2-40B4-BE49-F238E27FC236}">
                  <a16:creationId xmlns:a16="http://schemas.microsoft.com/office/drawing/2014/main" id="{E0619015-8436-4980-E1DD-E5BC2AA40E86}"/>
                </a:ext>
              </a:extLst>
            </p:cNvPr>
            <p:cNvSpPr>
              <a:spLocks noChangeArrowheads="1"/>
            </p:cNvSpPr>
            <p:nvPr/>
          </p:nvSpPr>
          <p:spPr bwMode="auto">
            <a:xfrm>
              <a:off x="797" y="1728"/>
              <a:ext cx="931" cy="211"/>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amount</a:t>
              </a:r>
            </a:p>
          </p:txBody>
        </p:sp>
      </p:grpSp>
      <p:grpSp>
        <p:nvGrpSpPr>
          <p:cNvPr id="64521" name="Group 19">
            <a:extLst>
              <a:ext uri="{FF2B5EF4-FFF2-40B4-BE49-F238E27FC236}">
                <a16:creationId xmlns:a16="http://schemas.microsoft.com/office/drawing/2014/main" id="{E3892E2E-1AFA-9799-84BA-4EC559EAFA71}"/>
              </a:ext>
            </a:extLst>
          </p:cNvPr>
          <p:cNvGrpSpPr>
            <a:grpSpLocks/>
          </p:cNvGrpSpPr>
          <p:nvPr/>
        </p:nvGrpSpPr>
        <p:grpSpPr bwMode="auto">
          <a:xfrm>
            <a:off x="6797675" y="5083175"/>
            <a:ext cx="1477963" cy="731838"/>
            <a:chOff x="797" y="1478"/>
            <a:chExt cx="931" cy="461"/>
          </a:xfrm>
        </p:grpSpPr>
        <p:sp>
          <p:nvSpPr>
            <p:cNvPr id="64566" name="Rectangle 20">
              <a:extLst>
                <a:ext uri="{FF2B5EF4-FFF2-40B4-BE49-F238E27FC236}">
                  <a16:creationId xmlns:a16="http://schemas.microsoft.com/office/drawing/2014/main" id="{45E3E104-E2CE-0B9C-F3B9-150D44A890C7}"/>
                </a:ext>
              </a:extLst>
            </p:cNvPr>
            <p:cNvSpPr>
              <a:spLocks noChangeArrowheads="1"/>
            </p:cNvSpPr>
            <p:nvPr/>
          </p:nvSpPr>
          <p:spPr bwMode="auto">
            <a:xfrm>
              <a:off x="797" y="1478"/>
              <a:ext cx="931" cy="250"/>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b="0"/>
                <a:t>Register</a:t>
              </a:r>
            </a:p>
          </p:txBody>
        </p:sp>
        <p:sp>
          <p:nvSpPr>
            <p:cNvPr id="64567" name="Rectangle 21">
              <a:extLst>
                <a:ext uri="{FF2B5EF4-FFF2-40B4-BE49-F238E27FC236}">
                  <a16:creationId xmlns:a16="http://schemas.microsoft.com/office/drawing/2014/main" id="{A2365EC2-320D-7F29-A1B1-C49C25E5CE7D}"/>
                </a:ext>
              </a:extLst>
            </p:cNvPr>
            <p:cNvSpPr>
              <a:spLocks noChangeArrowheads="1"/>
            </p:cNvSpPr>
            <p:nvPr/>
          </p:nvSpPr>
          <p:spPr bwMode="auto">
            <a:xfrm>
              <a:off x="797" y="1728"/>
              <a:ext cx="931" cy="211"/>
            </a:xfrm>
            <a:prstGeom prst="rect">
              <a:avLst/>
            </a:prstGeom>
            <a:noFill/>
            <a:ln w="12700">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600" b="0"/>
            </a:p>
          </p:txBody>
        </p:sp>
      </p:grpSp>
      <p:sp>
        <p:nvSpPr>
          <p:cNvPr id="64522" name="Line 22">
            <a:extLst>
              <a:ext uri="{FF2B5EF4-FFF2-40B4-BE49-F238E27FC236}">
                <a16:creationId xmlns:a16="http://schemas.microsoft.com/office/drawing/2014/main" id="{3A4986BF-8216-BC05-3CE3-DDEEEF032DD7}"/>
              </a:ext>
            </a:extLst>
          </p:cNvPr>
          <p:cNvSpPr>
            <a:spLocks noChangeShapeType="1"/>
          </p:cNvSpPr>
          <p:nvPr/>
        </p:nvSpPr>
        <p:spPr bwMode="auto">
          <a:xfrm>
            <a:off x="4637088" y="2011363"/>
            <a:ext cx="2165350" cy="0"/>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3" name="Line 23">
            <a:extLst>
              <a:ext uri="{FF2B5EF4-FFF2-40B4-BE49-F238E27FC236}">
                <a16:creationId xmlns:a16="http://schemas.microsoft.com/office/drawing/2014/main" id="{E38CBE86-9BEB-13A1-ABEB-2344370642CE}"/>
              </a:ext>
            </a:extLst>
          </p:cNvPr>
          <p:cNvSpPr>
            <a:spLocks noChangeShapeType="1"/>
          </p:cNvSpPr>
          <p:nvPr/>
        </p:nvSpPr>
        <p:spPr bwMode="auto">
          <a:xfrm flipH="1">
            <a:off x="3879850" y="2346325"/>
            <a:ext cx="0" cy="911225"/>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4" name="Line 24">
            <a:extLst>
              <a:ext uri="{FF2B5EF4-FFF2-40B4-BE49-F238E27FC236}">
                <a16:creationId xmlns:a16="http://schemas.microsoft.com/office/drawing/2014/main" id="{A31E2DF2-1847-B961-69B7-C0509CD6FB97}"/>
              </a:ext>
            </a:extLst>
          </p:cNvPr>
          <p:cNvSpPr>
            <a:spLocks noChangeShapeType="1"/>
          </p:cNvSpPr>
          <p:nvPr/>
        </p:nvSpPr>
        <p:spPr bwMode="auto">
          <a:xfrm flipH="1">
            <a:off x="3879850" y="4171950"/>
            <a:ext cx="0" cy="911225"/>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5" name="Line 25">
            <a:extLst>
              <a:ext uri="{FF2B5EF4-FFF2-40B4-BE49-F238E27FC236}">
                <a16:creationId xmlns:a16="http://schemas.microsoft.com/office/drawing/2014/main" id="{AB0007E1-12FF-F26C-9826-239C5A57851E}"/>
              </a:ext>
            </a:extLst>
          </p:cNvPr>
          <p:cNvSpPr>
            <a:spLocks noChangeShapeType="1"/>
          </p:cNvSpPr>
          <p:nvPr/>
        </p:nvSpPr>
        <p:spPr bwMode="auto">
          <a:xfrm flipH="1">
            <a:off x="7537450" y="2346325"/>
            <a:ext cx="0" cy="911225"/>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6" name="Line 26">
            <a:extLst>
              <a:ext uri="{FF2B5EF4-FFF2-40B4-BE49-F238E27FC236}">
                <a16:creationId xmlns:a16="http://schemas.microsoft.com/office/drawing/2014/main" id="{1D755A17-92F5-CA49-1650-E451E155052C}"/>
              </a:ext>
            </a:extLst>
          </p:cNvPr>
          <p:cNvSpPr>
            <a:spLocks noChangeShapeType="1"/>
          </p:cNvSpPr>
          <p:nvPr/>
        </p:nvSpPr>
        <p:spPr bwMode="auto">
          <a:xfrm flipH="1">
            <a:off x="7537450" y="4171950"/>
            <a:ext cx="0" cy="911225"/>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7" name="Text Box 27">
            <a:extLst>
              <a:ext uri="{FF2B5EF4-FFF2-40B4-BE49-F238E27FC236}">
                <a16:creationId xmlns:a16="http://schemas.microsoft.com/office/drawing/2014/main" id="{D93FF5A0-F36B-64F2-A5C9-3D5C0DD50939}"/>
              </a:ext>
            </a:extLst>
          </p:cNvPr>
          <p:cNvSpPr txBox="1">
            <a:spLocks noChangeArrowheads="1"/>
          </p:cNvSpPr>
          <p:nvPr/>
        </p:nvSpPr>
        <p:spPr bwMode="auto">
          <a:xfrm>
            <a:off x="2492375" y="2651125"/>
            <a:ext cx="1333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Contained-in</a:t>
            </a:r>
          </a:p>
        </p:txBody>
      </p:sp>
      <p:sp>
        <p:nvSpPr>
          <p:cNvPr id="64528" name="Text Box 28">
            <a:extLst>
              <a:ext uri="{FF2B5EF4-FFF2-40B4-BE49-F238E27FC236}">
                <a16:creationId xmlns:a16="http://schemas.microsoft.com/office/drawing/2014/main" id="{96CF0C62-83B3-D74D-633A-A0F1E3F34FE3}"/>
              </a:ext>
            </a:extLst>
          </p:cNvPr>
          <p:cNvSpPr txBox="1">
            <a:spLocks noChangeArrowheads="1"/>
          </p:cNvSpPr>
          <p:nvPr/>
        </p:nvSpPr>
        <p:spPr bwMode="auto">
          <a:xfrm>
            <a:off x="6421438" y="2651125"/>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Stocked-in</a:t>
            </a:r>
          </a:p>
        </p:txBody>
      </p:sp>
      <p:sp>
        <p:nvSpPr>
          <p:cNvPr id="64529" name="Text Box 29">
            <a:extLst>
              <a:ext uri="{FF2B5EF4-FFF2-40B4-BE49-F238E27FC236}">
                <a16:creationId xmlns:a16="http://schemas.microsoft.com/office/drawing/2014/main" id="{7881EE7D-A90D-E274-1310-C956ECFD83BE}"/>
              </a:ext>
            </a:extLst>
          </p:cNvPr>
          <p:cNvSpPr txBox="1">
            <a:spLocks noChangeArrowheads="1"/>
          </p:cNvSpPr>
          <p:nvPr/>
        </p:nvSpPr>
        <p:spPr bwMode="auto">
          <a:xfrm>
            <a:off x="4933950" y="1674813"/>
            <a:ext cx="1617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Records-sale-of</a:t>
            </a:r>
          </a:p>
        </p:txBody>
      </p:sp>
      <p:sp>
        <p:nvSpPr>
          <p:cNvPr id="64530" name="Text Box 30">
            <a:extLst>
              <a:ext uri="{FF2B5EF4-FFF2-40B4-BE49-F238E27FC236}">
                <a16:creationId xmlns:a16="http://schemas.microsoft.com/office/drawing/2014/main" id="{4297DD29-7AE6-47DA-3403-FAD44796EF82}"/>
              </a:ext>
            </a:extLst>
          </p:cNvPr>
          <p:cNvSpPr txBox="1">
            <a:spLocks noChangeArrowheads="1"/>
          </p:cNvSpPr>
          <p:nvPr/>
        </p:nvSpPr>
        <p:spPr bwMode="auto">
          <a:xfrm>
            <a:off x="2954338" y="4462463"/>
            <a:ext cx="871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Paid-by</a:t>
            </a:r>
          </a:p>
        </p:txBody>
      </p:sp>
      <p:sp>
        <p:nvSpPr>
          <p:cNvPr id="64531" name="Text Box 31">
            <a:extLst>
              <a:ext uri="{FF2B5EF4-FFF2-40B4-BE49-F238E27FC236}">
                <a16:creationId xmlns:a16="http://schemas.microsoft.com/office/drawing/2014/main" id="{61E34DA5-AD55-FB65-BFDB-274CE57AE0EE}"/>
              </a:ext>
            </a:extLst>
          </p:cNvPr>
          <p:cNvSpPr txBox="1">
            <a:spLocks noChangeArrowheads="1"/>
          </p:cNvSpPr>
          <p:nvPr/>
        </p:nvSpPr>
        <p:spPr bwMode="auto">
          <a:xfrm>
            <a:off x="7537450" y="4462463"/>
            <a:ext cx="871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Hosues</a:t>
            </a:r>
          </a:p>
        </p:txBody>
      </p:sp>
      <p:sp>
        <p:nvSpPr>
          <p:cNvPr id="64532" name="Freeform 32">
            <a:extLst>
              <a:ext uri="{FF2B5EF4-FFF2-40B4-BE49-F238E27FC236}">
                <a16:creationId xmlns:a16="http://schemas.microsoft.com/office/drawing/2014/main" id="{84D76C88-7FCD-80E8-113B-7B5482927E34}"/>
              </a:ext>
            </a:extLst>
          </p:cNvPr>
          <p:cNvSpPr>
            <a:spLocks/>
          </p:cNvSpPr>
          <p:nvPr/>
        </p:nvSpPr>
        <p:spPr bwMode="auto">
          <a:xfrm>
            <a:off x="4637088" y="3840163"/>
            <a:ext cx="2160587" cy="1646237"/>
          </a:xfrm>
          <a:custGeom>
            <a:avLst/>
            <a:gdLst>
              <a:gd name="T0" fmla="*/ 0 w 1361"/>
              <a:gd name="T1" fmla="*/ 0 h 1184"/>
              <a:gd name="T2" fmla="*/ 2147483646 w 1361"/>
              <a:gd name="T3" fmla="*/ 2147483646 h 1184"/>
              <a:gd name="T4" fmla="*/ 2147483646 w 1361"/>
              <a:gd name="T5" fmla="*/ 2147483646 h 1184"/>
              <a:gd name="T6" fmla="*/ 2147483646 w 1361"/>
              <a:gd name="T7" fmla="*/ 2147483646 h 1184"/>
              <a:gd name="T8" fmla="*/ 0 60000 65536"/>
              <a:gd name="T9" fmla="*/ 0 60000 65536"/>
              <a:gd name="T10" fmla="*/ 0 60000 65536"/>
              <a:gd name="T11" fmla="*/ 0 60000 65536"/>
              <a:gd name="T12" fmla="*/ 0 w 1361"/>
              <a:gd name="T13" fmla="*/ 0 h 1184"/>
              <a:gd name="T14" fmla="*/ 1361 w 1361"/>
              <a:gd name="T15" fmla="*/ 1184 h 1184"/>
            </a:gdLst>
            <a:ahLst/>
            <a:cxnLst>
              <a:cxn ang="T8">
                <a:pos x="T0" y="T1"/>
              </a:cxn>
              <a:cxn ang="T9">
                <a:pos x="T2" y="T3"/>
              </a:cxn>
              <a:cxn ang="T10">
                <a:pos x="T4" y="T5"/>
              </a:cxn>
              <a:cxn ang="T11">
                <a:pos x="T6" y="T7"/>
              </a:cxn>
            </a:cxnLst>
            <a:rect l="T12" t="T13" r="T14" b="T15"/>
            <a:pathLst>
              <a:path w="1361" h="1184">
                <a:moveTo>
                  <a:pt x="0" y="0"/>
                </a:moveTo>
                <a:lnTo>
                  <a:pt x="606" y="3"/>
                </a:lnTo>
                <a:lnTo>
                  <a:pt x="625" y="1184"/>
                </a:lnTo>
                <a:lnTo>
                  <a:pt x="1361" y="1180"/>
                </a:lnTo>
              </a:path>
            </a:pathLst>
          </a:custGeom>
          <a:noFill/>
          <a:ln w="127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33" name="Text Box 33">
            <a:extLst>
              <a:ext uri="{FF2B5EF4-FFF2-40B4-BE49-F238E27FC236}">
                <a16:creationId xmlns:a16="http://schemas.microsoft.com/office/drawing/2014/main" id="{D5507A89-D74D-EE8C-B5BF-95306759DE9F}"/>
              </a:ext>
            </a:extLst>
          </p:cNvPr>
          <p:cNvSpPr txBox="1">
            <a:spLocks noChangeArrowheads="1"/>
          </p:cNvSpPr>
          <p:nvPr/>
        </p:nvSpPr>
        <p:spPr bwMode="auto">
          <a:xfrm>
            <a:off x="5553075" y="4462463"/>
            <a:ext cx="1312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Captured-on</a:t>
            </a:r>
          </a:p>
        </p:txBody>
      </p:sp>
      <p:sp>
        <p:nvSpPr>
          <p:cNvPr id="64534" name="Text Box 34">
            <a:extLst>
              <a:ext uri="{FF2B5EF4-FFF2-40B4-BE49-F238E27FC236}">
                <a16:creationId xmlns:a16="http://schemas.microsoft.com/office/drawing/2014/main" id="{09A68C66-D95A-D80B-712C-2C3F92368218}"/>
              </a:ext>
            </a:extLst>
          </p:cNvPr>
          <p:cNvSpPr txBox="1">
            <a:spLocks noChangeArrowheads="1"/>
          </p:cNvSpPr>
          <p:nvPr/>
        </p:nvSpPr>
        <p:spPr bwMode="auto">
          <a:xfrm>
            <a:off x="3879850" y="2346325"/>
            <a:ext cx="490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35" name="Text Box 35">
            <a:extLst>
              <a:ext uri="{FF2B5EF4-FFF2-40B4-BE49-F238E27FC236}">
                <a16:creationId xmlns:a16="http://schemas.microsoft.com/office/drawing/2014/main" id="{91B16671-E791-F67B-5DF2-4F475F1E088B}"/>
              </a:ext>
            </a:extLst>
          </p:cNvPr>
          <p:cNvSpPr txBox="1">
            <a:spLocks noChangeArrowheads="1"/>
          </p:cNvSpPr>
          <p:nvPr/>
        </p:nvSpPr>
        <p:spPr bwMode="auto">
          <a:xfrm>
            <a:off x="3879850" y="2919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36" name="Text Box 36">
            <a:extLst>
              <a:ext uri="{FF2B5EF4-FFF2-40B4-BE49-F238E27FC236}">
                <a16:creationId xmlns:a16="http://schemas.microsoft.com/office/drawing/2014/main" id="{E90D3AE2-E3AF-6795-136C-E3FE5DC2B04E}"/>
              </a:ext>
            </a:extLst>
          </p:cNvPr>
          <p:cNvSpPr txBox="1">
            <a:spLocks noChangeArrowheads="1"/>
          </p:cNvSpPr>
          <p:nvPr/>
        </p:nvSpPr>
        <p:spPr bwMode="auto">
          <a:xfrm>
            <a:off x="4687888" y="2011363"/>
            <a:ext cx="523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0..1</a:t>
            </a:r>
          </a:p>
        </p:txBody>
      </p:sp>
      <p:sp>
        <p:nvSpPr>
          <p:cNvPr id="64537" name="Text Box 37">
            <a:extLst>
              <a:ext uri="{FF2B5EF4-FFF2-40B4-BE49-F238E27FC236}">
                <a16:creationId xmlns:a16="http://schemas.microsoft.com/office/drawing/2014/main" id="{879F6F56-BD05-FDC4-BC38-510D12A031F1}"/>
              </a:ext>
            </a:extLst>
          </p:cNvPr>
          <p:cNvSpPr txBox="1">
            <a:spLocks noChangeArrowheads="1"/>
          </p:cNvSpPr>
          <p:nvPr/>
        </p:nvSpPr>
        <p:spPr bwMode="auto">
          <a:xfrm>
            <a:off x="6448425" y="20097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38" name="Text Box 38">
            <a:extLst>
              <a:ext uri="{FF2B5EF4-FFF2-40B4-BE49-F238E27FC236}">
                <a16:creationId xmlns:a16="http://schemas.microsoft.com/office/drawing/2014/main" id="{E9A702B5-03A1-BD56-6E45-6C2DD1D08340}"/>
              </a:ext>
            </a:extLst>
          </p:cNvPr>
          <p:cNvSpPr txBox="1">
            <a:spLocks noChangeArrowheads="1"/>
          </p:cNvSpPr>
          <p:nvPr/>
        </p:nvSpPr>
        <p:spPr bwMode="auto">
          <a:xfrm>
            <a:off x="4637088" y="35036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39" name="Text Box 39">
            <a:extLst>
              <a:ext uri="{FF2B5EF4-FFF2-40B4-BE49-F238E27FC236}">
                <a16:creationId xmlns:a16="http://schemas.microsoft.com/office/drawing/2014/main" id="{44FEA180-B16D-E295-45EC-90191137B03E}"/>
              </a:ext>
            </a:extLst>
          </p:cNvPr>
          <p:cNvSpPr txBox="1">
            <a:spLocks noChangeArrowheads="1"/>
          </p:cNvSpPr>
          <p:nvPr/>
        </p:nvSpPr>
        <p:spPr bwMode="auto">
          <a:xfrm>
            <a:off x="6500813" y="51498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40" name="Text Box 40">
            <a:extLst>
              <a:ext uri="{FF2B5EF4-FFF2-40B4-BE49-F238E27FC236}">
                <a16:creationId xmlns:a16="http://schemas.microsoft.com/office/drawing/2014/main" id="{9C692A45-55C6-901B-AC86-94CFF0623866}"/>
              </a:ext>
            </a:extLst>
          </p:cNvPr>
          <p:cNvSpPr txBox="1">
            <a:spLocks noChangeArrowheads="1"/>
          </p:cNvSpPr>
          <p:nvPr/>
        </p:nvSpPr>
        <p:spPr bwMode="auto">
          <a:xfrm>
            <a:off x="7537450" y="2371725"/>
            <a:ext cx="263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a:t>
            </a:r>
          </a:p>
        </p:txBody>
      </p:sp>
      <p:sp>
        <p:nvSpPr>
          <p:cNvPr id="64541" name="Text Box 41">
            <a:extLst>
              <a:ext uri="{FF2B5EF4-FFF2-40B4-BE49-F238E27FC236}">
                <a16:creationId xmlns:a16="http://schemas.microsoft.com/office/drawing/2014/main" id="{F7F009C9-D7AF-DA1C-8C1C-E65F9036D1C1}"/>
              </a:ext>
            </a:extLst>
          </p:cNvPr>
          <p:cNvSpPr txBox="1">
            <a:spLocks noChangeArrowheads="1"/>
          </p:cNvSpPr>
          <p:nvPr/>
        </p:nvSpPr>
        <p:spPr bwMode="auto">
          <a:xfrm>
            <a:off x="7573963" y="2921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42" name="Text Box 42">
            <a:extLst>
              <a:ext uri="{FF2B5EF4-FFF2-40B4-BE49-F238E27FC236}">
                <a16:creationId xmlns:a16="http://schemas.microsoft.com/office/drawing/2014/main" id="{2FAE605E-8FDF-2B7B-A015-10DABEC5B1CD}"/>
              </a:ext>
            </a:extLst>
          </p:cNvPr>
          <p:cNvSpPr txBox="1">
            <a:spLocks noChangeArrowheads="1"/>
          </p:cNvSpPr>
          <p:nvPr/>
        </p:nvSpPr>
        <p:spPr bwMode="auto">
          <a:xfrm>
            <a:off x="3879850" y="41719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43" name="Text Box 43">
            <a:extLst>
              <a:ext uri="{FF2B5EF4-FFF2-40B4-BE49-F238E27FC236}">
                <a16:creationId xmlns:a16="http://schemas.microsoft.com/office/drawing/2014/main" id="{9B4DB9C4-5107-1573-D26B-6744601E3C71}"/>
              </a:ext>
            </a:extLst>
          </p:cNvPr>
          <p:cNvSpPr txBox="1">
            <a:spLocks noChangeArrowheads="1"/>
          </p:cNvSpPr>
          <p:nvPr/>
        </p:nvSpPr>
        <p:spPr bwMode="auto">
          <a:xfrm>
            <a:off x="3883025" y="47466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grpSp>
        <p:nvGrpSpPr>
          <p:cNvPr id="64544" name="Group 44">
            <a:extLst>
              <a:ext uri="{FF2B5EF4-FFF2-40B4-BE49-F238E27FC236}">
                <a16:creationId xmlns:a16="http://schemas.microsoft.com/office/drawing/2014/main" id="{D4EA5B84-AE95-85B7-264A-F01FD29138C6}"/>
              </a:ext>
            </a:extLst>
          </p:cNvPr>
          <p:cNvGrpSpPr>
            <a:grpSpLocks/>
          </p:cNvGrpSpPr>
          <p:nvPr/>
        </p:nvGrpSpPr>
        <p:grpSpPr bwMode="auto">
          <a:xfrm>
            <a:off x="487363" y="1679575"/>
            <a:ext cx="1458912" cy="501650"/>
            <a:chOff x="4272" y="1968"/>
            <a:chExt cx="1200" cy="316"/>
          </a:xfrm>
        </p:grpSpPr>
        <p:sp>
          <p:nvSpPr>
            <p:cNvPr id="64563" name="Rectangle 45">
              <a:extLst>
                <a:ext uri="{FF2B5EF4-FFF2-40B4-BE49-F238E27FC236}">
                  <a16:creationId xmlns:a16="http://schemas.microsoft.com/office/drawing/2014/main" id="{887E4085-ECB0-409D-A660-68F36206227D}"/>
                </a:ext>
              </a:extLst>
            </p:cNvPr>
            <p:cNvSpPr>
              <a:spLocks noChangeArrowheads="1"/>
            </p:cNvSpPr>
            <p:nvPr/>
          </p:nvSpPr>
          <p:spPr bwMode="auto">
            <a:xfrm>
              <a:off x="4272" y="1968"/>
              <a:ext cx="1163" cy="316"/>
            </a:xfrm>
            <a:prstGeom prst="rect">
              <a:avLst/>
            </a:prstGeom>
            <a:noFill/>
            <a:ln w="12700" cap="sq">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concept or </a:t>
              </a:r>
            </a:p>
            <a:p>
              <a:pPr eaLnBrk="1" hangingPunct="1">
                <a:spcBef>
                  <a:spcPct val="0"/>
                </a:spcBef>
                <a:buClrTx/>
                <a:buSzTx/>
                <a:buFontTx/>
                <a:buNone/>
              </a:pPr>
              <a:r>
                <a:rPr lang="en-US" altLang="zh-CN" sz="1600" b="0"/>
                <a:t>domain object</a:t>
              </a:r>
            </a:p>
          </p:txBody>
        </p:sp>
        <p:sp>
          <p:nvSpPr>
            <p:cNvPr id="64564" name="Rectangle 46">
              <a:extLst>
                <a:ext uri="{FF2B5EF4-FFF2-40B4-BE49-F238E27FC236}">
                  <a16:creationId xmlns:a16="http://schemas.microsoft.com/office/drawing/2014/main" id="{91E46D28-54C8-753B-04EA-CB55C34DDBD0}"/>
                </a:ext>
              </a:extLst>
            </p:cNvPr>
            <p:cNvSpPr>
              <a:spLocks noChangeArrowheads="1"/>
            </p:cNvSpPr>
            <p:nvPr/>
          </p:nvSpPr>
          <p:spPr bwMode="auto">
            <a:xfrm>
              <a:off x="5184" y="1968"/>
              <a:ext cx="240" cy="144"/>
            </a:xfrm>
            <a:prstGeom prst="rect">
              <a:avLst/>
            </a:prstGeom>
            <a:solidFill>
              <a:schemeClr val="tx1"/>
            </a:solidFill>
            <a:ln w="12700">
              <a:solidFill>
                <a:schemeClr val="tx1"/>
              </a:solidFill>
              <a:miter lim="800000"/>
              <a:headEnd type="none" w="sm" len="sm"/>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4565" name="AutoShape 47">
              <a:extLst>
                <a:ext uri="{FF2B5EF4-FFF2-40B4-BE49-F238E27FC236}">
                  <a16:creationId xmlns:a16="http://schemas.microsoft.com/office/drawing/2014/main" id="{1C9484E8-074A-CC36-574D-68040A5CB92D}"/>
                </a:ext>
              </a:extLst>
            </p:cNvPr>
            <p:cNvSpPr>
              <a:spLocks noChangeArrowheads="1"/>
            </p:cNvSpPr>
            <p:nvPr/>
          </p:nvSpPr>
          <p:spPr bwMode="auto">
            <a:xfrm rot="10800000">
              <a:off x="5191" y="1968"/>
              <a:ext cx="281" cy="144"/>
            </a:xfrm>
            <a:prstGeom prst="rtTriangle">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64545" name="Group 48">
            <a:extLst>
              <a:ext uri="{FF2B5EF4-FFF2-40B4-BE49-F238E27FC236}">
                <a16:creationId xmlns:a16="http://schemas.microsoft.com/office/drawing/2014/main" id="{9CC195C1-0F9F-B8D4-E2E0-E41A4EC99435}"/>
              </a:ext>
            </a:extLst>
          </p:cNvPr>
          <p:cNvGrpSpPr>
            <a:grpSpLocks/>
          </p:cNvGrpSpPr>
          <p:nvPr/>
        </p:nvGrpSpPr>
        <p:grpSpPr bwMode="auto">
          <a:xfrm>
            <a:off x="487363" y="2508250"/>
            <a:ext cx="1458912" cy="501650"/>
            <a:chOff x="4272" y="1968"/>
            <a:chExt cx="1200" cy="316"/>
          </a:xfrm>
        </p:grpSpPr>
        <p:sp>
          <p:nvSpPr>
            <p:cNvPr id="64560" name="Rectangle 49">
              <a:extLst>
                <a:ext uri="{FF2B5EF4-FFF2-40B4-BE49-F238E27FC236}">
                  <a16:creationId xmlns:a16="http://schemas.microsoft.com/office/drawing/2014/main" id="{AC60299F-8630-F200-ADC1-E57282DF2F99}"/>
                </a:ext>
              </a:extLst>
            </p:cNvPr>
            <p:cNvSpPr>
              <a:spLocks noChangeArrowheads="1"/>
            </p:cNvSpPr>
            <p:nvPr/>
          </p:nvSpPr>
          <p:spPr bwMode="auto">
            <a:xfrm>
              <a:off x="4272" y="1968"/>
              <a:ext cx="1163" cy="316"/>
            </a:xfrm>
            <a:prstGeom prst="rect">
              <a:avLst/>
            </a:prstGeom>
            <a:noFill/>
            <a:ln w="12700" cap="sq">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association</a:t>
              </a:r>
            </a:p>
            <a:p>
              <a:pPr eaLnBrk="1" hangingPunct="1">
                <a:spcBef>
                  <a:spcPct val="0"/>
                </a:spcBef>
                <a:buClrTx/>
                <a:buSzTx/>
                <a:buFontTx/>
                <a:buNone/>
              </a:pPr>
              <a:endParaRPr lang="en-US" altLang="zh-CN" sz="1600" b="0"/>
            </a:p>
          </p:txBody>
        </p:sp>
        <p:sp>
          <p:nvSpPr>
            <p:cNvPr id="64561" name="Rectangle 50">
              <a:extLst>
                <a:ext uri="{FF2B5EF4-FFF2-40B4-BE49-F238E27FC236}">
                  <a16:creationId xmlns:a16="http://schemas.microsoft.com/office/drawing/2014/main" id="{78F40B70-3895-2B74-48C8-5AFF2ED47609}"/>
                </a:ext>
              </a:extLst>
            </p:cNvPr>
            <p:cNvSpPr>
              <a:spLocks noChangeArrowheads="1"/>
            </p:cNvSpPr>
            <p:nvPr/>
          </p:nvSpPr>
          <p:spPr bwMode="auto">
            <a:xfrm>
              <a:off x="5184" y="1968"/>
              <a:ext cx="240" cy="144"/>
            </a:xfrm>
            <a:prstGeom prst="rect">
              <a:avLst/>
            </a:prstGeom>
            <a:solidFill>
              <a:schemeClr val="tx1"/>
            </a:solidFill>
            <a:ln w="12700">
              <a:solidFill>
                <a:schemeClr val="tx1"/>
              </a:solidFill>
              <a:miter lim="800000"/>
              <a:headEnd type="none" w="sm" len="sm"/>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4562" name="AutoShape 51">
              <a:extLst>
                <a:ext uri="{FF2B5EF4-FFF2-40B4-BE49-F238E27FC236}">
                  <a16:creationId xmlns:a16="http://schemas.microsoft.com/office/drawing/2014/main" id="{A4E04FB9-6366-2852-088E-90B9A529E2E0}"/>
                </a:ext>
              </a:extLst>
            </p:cNvPr>
            <p:cNvSpPr>
              <a:spLocks noChangeArrowheads="1"/>
            </p:cNvSpPr>
            <p:nvPr/>
          </p:nvSpPr>
          <p:spPr bwMode="auto">
            <a:xfrm rot="10800000">
              <a:off x="5191" y="1968"/>
              <a:ext cx="281" cy="144"/>
            </a:xfrm>
            <a:prstGeom prst="rtTriangle">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64546" name="Group 52">
            <a:extLst>
              <a:ext uri="{FF2B5EF4-FFF2-40B4-BE49-F238E27FC236}">
                <a16:creationId xmlns:a16="http://schemas.microsoft.com/office/drawing/2014/main" id="{DD3901D5-A3E3-31C3-9DAE-F23806792F6C}"/>
              </a:ext>
            </a:extLst>
          </p:cNvPr>
          <p:cNvGrpSpPr>
            <a:grpSpLocks/>
          </p:cNvGrpSpPr>
          <p:nvPr/>
        </p:nvGrpSpPr>
        <p:grpSpPr bwMode="auto">
          <a:xfrm>
            <a:off x="487363" y="3536950"/>
            <a:ext cx="1458912" cy="501650"/>
            <a:chOff x="4272" y="1968"/>
            <a:chExt cx="1200" cy="316"/>
          </a:xfrm>
        </p:grpSpPr>
        <p:sp>
          <p:nvSpPr>
            <p:cNvPr id="64557" name="Rectangle 53">
              <a:extLst>
                <a:ext uri="{FF2B5EF4-FFF2-40B4-BE49-F238E27FC236}">
                  <a16:creationId xmlns:a16="http://schemas.microsoft.com/office/drawing/2014/main" id="{A03013E8-EDD1-1E00-8266-452A114CE952}"/>
                </a:ext>
              </a:extLst>
            </p:cNvPr>
            <p:cNvSpPr>
              <a:spLocks noChangeArrowheads="1"/>
            </p:cNvSpPr>
            <p:nvPr/>
          </p:nvSpPr>
          <p:spPr bwMode="auto">
            <a:xfrm>
              <a:off x="4272" y="1968"/>
              <a:ext cx="1163" cy="316"/>
            </a:xfrm>
            <a:prstGeom prst="rect">
              <a:avLst/>
            </a:prstGeom>
            <a:noFill/>
            <a:ln w="12700" cap="sq">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attributes</a:t>
              </a:r>
            </a:p>
            <a:p>
              <a:pPr eaLnBrk="1" hangingPunct="1">
                <a:spcBef>
                  <a:spcPct val="0"/>
                </a:spcBef>
                <a:buClrTx/>
                <a:buSzTx/>
                <a:buFontTx/>
                <a:buNone/>
              </a:pPr>
              <a:endParaRPr lang="en-US" altLang="zh-CN" sz="1600" b="0"/>
            </a:p>
          </p:txBody>
        </p:sp>
        <p:sp>
          <p:nvSpPr>
            <p:cNvPr id="64558" name="Rectangle 54">
              <a:extLst>
                <a:ext uri="{FF2B5EF4-FFF2-40B4-BE49-F238E27FC236}">
                  <a16:creationId xmlns:a16="http://schemas.microsoft.com/office/drawing/2014/main" id="{F8A763E5-CE76-CEE7-C3AE-BCB8890E0AFB}"/>
                </a:ext>
              </a:extLst>
            </p:cNvPr>
            <p:cNvSpPr>
              <a:spLocks noChangeArrowheads="1"/>
            </p:cNvSpPr>
            <p:nvPr/>
          </p:nvSpPr>
          <p:spPr bwMode="auto">
            <a:xfrm>
              <a:off x="5184" y="1968"/>
              <a:ext cx="240" cy="144"/>
            </a:xfrm>
            <a:prstGeom prst="rect">
              <a:avLst/>
            </a:prstGeom>
            <a:solidFill>
              <a:schemeClr val="tx1"/>
            </a:solidFill>
            <a:ln w="12700">
              <a:solidFill>
                <a:schemeClr val="tx1"/>
              </a:solidFill>
              <a:miter lim="800000"/>
              <a:headEnd type="none" w="sm" len="sm"/>
              <a:tailE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4559" name="AutoShape 55">
              <a:extLst>
                <a:ext uri="{FF2B5EF4-FFF2-40B4-BE49-F238E27FC236}">
                  <a16:creationId xmlns:a16="http://schemas.microsoft.com/office/drawing/2014/main" id="{B514DBAF-3713-8B09-B33B-50FAC07F91EB}"/>
                </a:ext>
              </a:extLst>
            </p:cNvPr>
            <p:cNvSpPr>
              <a:spLocks noChangeArrowheads="1"/>
            </p:cNvSpPr>
            <p:nvPr/>
          </p:nvSpPr>
          <p:spPr bwMode="auto">
            <a:xfrm rot="10800000">
              <a:off x="5191" y="1968"/>
              <a:ext cx="281" cy="144"/>
            </a:xfrm>
            <a:prstGeom prst="rtTriangle">
              <a:avLst/>
            </a:prstGeom>
            <a:solidFill>
              <a:srgbClr val="FFFFCC"/>
            </a:solidFill>
            <a:ln>
              <a:noFill/>
            </a:ln>
            <a:extLst>
              <a:ext uri="{91240B29-F687-4F45-9708-019B960494DF}">
                <a14:hiddenLine xmlns:a14="http://schemas.microsoft.com/office/drawing/2010/main" w="12700">
                  <a:solidFill>
                    <a:srgbClr val="000000"/>
                  </a:solidFill>
                  <a:miter lim="800000"/>
                  <a:headEnd type="none" w="sm" len="sm"/>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64547" name="Text Box 56">
            <a:extLst>
              <a:ext uri="{FF2B5EF4-FFF2-40B4-BE49-F238E27FC236}">
                <a16:creationId xmlns:a16="http://schemas.microsoft.com/office/drawing/2014/main" id="{B012BE31-61B6-8BA5-F9B7-BC26633A6DE2}"/>
              </a:ext>
            </a:extLst>
          </p:cNvPr>
          <p:cNvSpPr txBox="1">
            <a:spLocks noChangeArrowheads="1"/>
          </p:cNvSpPr>
          <p:nvPr/>
        </p:nvSpPr>
        <p:spPr bwMode="auto">
          <a:xfrm>
            <a:off x="7237413" y="41719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sp>
        <p:nvSpPr>
          <p:cNvPr id="64548" name="Text Box 57">
            <a:extLst>
              <a:ext uri="{FF2B5EF4-FFF2-40B4-BE49-F238E27FC236}">
                <a16:creationId xmlns:a16="http://schemas.microsoft.com/office/drawing/2014/main" id="{C9A5CA15-AD1F-87DD-17C8-B4C7693870ED}"/>
              </a:ext>
            </a:extLst>
          </p:cNvPr>
          <p:cNvSpPr txBox="1">
            <a:spLocks noChangeArrowheads="1"/>
          </p:cNvSpPr>
          <p:nvPr/>
        </p:nvSpPr>
        <p:spPr bwMode="auto">
          <a:xfrm>
            <a:off x="7240588" y="47466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med" len="lg"/>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t>1</a:t>
            </a:r>
          </a:p>
        </p:txBody>
      </p:sp>
      <p:grpSp>
        <p:nvGrpSpPr>
          <p:cNvPr id="64549" name="Group 58">
            <a:extLst>
              <a:ext uri="{FF2B5EF4-FFF2-40B4-BE49-F238E27FC236}">
                <a16:creationId xmlns:a16="http://schemas.microsoft.com/office/drawing/2014/main" id="{41F5E3FF-BBB1-0787-4AE6-E9C33D57715A}"/>
              </a:ext>
            </a:extLst>
          </p:cNvPr>
          <p:cNvGrpSpPr>
            <a:grpSpLocks/>
          </p:cNvGrpSpPr>
          <p:nvPr/>
        </p:nvGrpSpPr>
        <p:grpSpPr bwMode="auto">
          <a:xfrm>
            <a:off x="1901825" y="1854200"/>
            <a:ext cx="1160463" cy="107950"/>
            <a:chOff x="1198" y="1168"/>
            <a:chExt cx="731" cy="68"/>
          </a:xfrm>
        </p:grpSpPr>
        <p:sp>
          <p:nvSpPr>
            <p:cNvPr id="64555" name="Line 59">
              <a:extLst>
                <a:ext uri="{FF2B5EF4-FFF2-40B4-BE49-F238E27FC236}">
                  <a16:creationId xmlns:a16="http://schemas.microsoft.com/office/drawing/2014/main" id="{ECC52443-C6D0-6846-E1F6-D054CDF2D0E2}"/>
                </a:ext>
              </a:extLst>
            </p:cNvPr>
            <p:cNvSpPr>
              <a:spLocks noChangeShapeType="1"/>
            </p:cNvSpPr>
            <p:nvPr/>
          </p:nvSpPr>
          <p:spPr bwMode="auto">
            <a:xfrm>
              <a:off x="1198" y="1202"/>
              <a:ext cx="663"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6" name="Oval 60">
              <a:extLst>
                <a:ext uri="{FF2B5EF4-FFF2-40B4-BE49-F238E27FC236}">
                  <a16:creationId xmlns:a16="http://schemas.microsoft.com/office/drawing/2014/main" id="{A28DACB6-D44C-261E-BFE5-AD9BD38F82BC}"/>
                </a:ext>
              </a:extLst>
            </p:cNvPr>
            <p:cNvSpPr>
              <a:spLocks noChangeArrowheads="1"/>
            </p:cNvSpPr>
            <p:nvPr/>
          </p:nvSpPr>
          <p:spPr bwMode="auto">
            <a:xfrm>
              <a:off x="1861" y="1168"/>
              <a:ext cx="68" cy="68"/>
            </a:xfrm>
            <a:prstGeom prst="ellipse">
              <a:avLst/>
            </a:prstGeom>
            <a:noFill/>
            <a:ln w="127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64550" name="Group 61">
            <a:extLst>
              <a:ext uri="{FF2B5EF4-FFF2-40B4-BE49-F238E27FC236}">
                <a16:creationId xmlns:a16="http://schemas.microsoft.com/office/drawing/2014/main" id="{6619618C-7FCE-053D-0573-72E88B843DC3}"/>
              </a:ext>
            </a:extLst>
          </p:cNvPr>
          <p:cNvGrpSpPr>
            <a:grpSpLocks/>
          </p:cNvGrpSpPr>
          <p:nvPr/>
        </p:nvGrpSpPr>
        <p:grpSpPr bwMode="auto">
          <a:xfrm>
            <a:off x="1935163" y="3787775"/>
            <a:ext cx="1160462" cy="107950"/>
            <a:chOff x="1198" y="1168"/>
            <a:chExt cx="731" cy="68"/>
          </a:xfrm>
        </p:grpSpPr>
        <p:sp>
          <p:nvSpPr>
            <p:cNvPr id="64553" name="Line 62">
              <a:extLst>
                <a:ext uri="{FF2B5EF4-FFF2-40B4-BE49-F238E27FC236}">
                  <a16:creationId xmlns:a16="http://schemas.microsoft.com/office/drawing/2014/main" id="{777ADBD5-4F0B-9CB4-5426-ECC7211514CA}"/>
                </a:ext>
              </a:extLst>
            </p:cNvPr>
            <p:cNvSpPr>
              <a:spLocks noChangeShapeType="1"/>
            </p:cNvSpPr>
            <p:nvPr/>
          </p:nvSpPr>
          <p:spPr bwMode="auto">
            <a:xfrm>
              <a:off x="1198" y="1202"/>
              <a:ext cx="663"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4" name="Oval 63">
              <a:extLst>
                <a:ext uri="{FF2B5EF4-FFF2-40B4-BE49-F238E27FC236}">
                  <a16:creationId xmlns:a16="http://schemas.microsoft.com/office/drawing/2014/main" id="{26856684-51C8-AF45-6DF7-852BCC8E2DBA}"/>
                </a:ext>
              </a:extLst>
            </p:cNvPr>
            <p:cNvSpPr>
              <a:spLocks noChangeArrowheads="1"/>
            </p:cNvSpPr>
            <p:nvPr/>
          </p:nvSpPr>
          <p:spPr bwMode="auto">
            <a:xfrm>
              <a:off x="1861" y="1168"/>
              <a:ext cx="68" cy="68"/>
            </a:xfrm>
            <a:prstGeom prst="ellipse">
              <a:avLst/>
            </a:prstGeom>
            <a:noFill/>
            <a:ln w="127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64551" name="Line 64">
            <a:extLst>
              <a:ext uri="{FF2B5EF4-FFF2-40B4-BE49-F238E27FC236}">
                <a16:creationId xmlns:a16="http://schemas.microsoft.com/office/drawing/2014/main" id="{03D4FB4E-6AE6-573E-1C45-A5F5782ED93A}"/>
              </a:ext>
            </a:extLst>
          </p:cNvPr>
          <p:cNvSpPr>
            <a:spLocks noChangeShapeType="1"/>
          </p:cNvSpPr>
          <p:nvPr/>
        </p:nvSpPr>
        <p:spPr bwMode="auto">
          <a:xfrm>
            <a:off x="1911350" y="2832100"/>
            <a:ext cx="581025"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52" name="Oval 65">
            <a:extLst>
              <a:ext uri="{FF2B5EF4-FFF2-40B4-BE49-F238E27FC236}">
                <a16:creationId xmlns:a16="http://schemas.microsoft.com/office/drawing/2014/main" id="{DF179290-1D58-B757-0113-022ED7DC4DA8}"/>
              </a:ext>
            </a:extLst>
          </p:cNvPr>
          <p:cNvSpPr>
            <a:spLocks noChangeArrowheads="1"/>
          </p:cNvSpPr>
          <p:nvPr/>
        </p:nvSpPr>
        <p:spPr bwMode="auto">
          <a:xfrm>
            <a:off x="2492375" y="2774950"/>
            <a:ext cx="107950" cy="107950"/>
          </a:xfrm>
          <a:prstGeom prst="ellipse">
            <a:avLst/>
          </a:prstGeom>
          <a:noFill/>
          <a:ln w="12700">
            <a:solidFill>
              <a:schemeClr val="tx1"/>
            </a:solidFill>
            <a:round/>
            <a:headEnd type="none" w="sm" len="sm"/>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B8A040B-C130-A36E-E4C0-C965E1747B25}"/>
              </a:ext>
            </a:extLst>
          </p:cNvPr>
          <p:cNvSpPr>
            <a:spLocks noGrp="1" noChangeArrowheads="1"/>
          </p:cNvSpPr>
          <p:nvPr>
            <p:ph type="title"/>
          </p:nvPr>
        </p:nvSpPr>
        <p:spPr/>
        <p:txBody>
          <a:bodyPr/>
          <a:lstStyle/>
          <a:p>
            <a:pPr eaLnBrk="1" hangingPunct="1"/>
            <a:r>
              <a:rPr lang="zh-CN" altLang="en-US"/>
              <a:t>领域模型建模</a:t>
            </a:r>
          </a:p>
        </p:txBody>
      </p:sp>
      <p:sp>
        <p:nvSpPr>
          <p:cNvPr id="66563" name="Rectangle 3">
            <a:extLst>
              <a:ext uri="{FF2B5EF4-FFF2-40B4-BE49-F238E27FC236}">
                <a16:creationId xmlns:a16="http://schemas.microsoft.com/office/drawing/2014/main" id="{83409451-78BB-B424-B5C0-929567CD0485}"/>
              </a:ext>
            </a:extLst>
          </p:cNvPr>
          <p:cNvSpPr>
            <a:spLocks noGrp="1" noChangeArrowheads="1"/>
          </p:cNvSpPr>
          <p:nvPr>
            <p:ph type="body" idx="1"/>
          </p:nvPr>
        </p:nvSpPr>
        <p:spPr/>
        <p:txBody>
          <a:bodyPr/>
          <a:lstStyle/>
          <a:p>
            <a:pPr eaLnBrk="1" hangingPunct="1"/>
            <a:r>
              <a:rPr lang="zh-CN" altLang="en-US"/>
              <a:t>建立领域模型</a:t>
            </a:r>
          </a:p>
          <a:p>
            <a:pPr lvl="1" eaLnBrk="1" hangingPunct="1"/>
            <a:r>
              <a:rPr lang="zh-CN" altLang="en-US"/>
              <a:t>发现候选类</a:t>
            </a:r>
            <a:endParaRPr lang="en-US" altLang="zh-CN"/>
          </a:p>
          <a:p>
            <a:pPr lvl="2" eaLnBrk="1" hangingPunct="1"/>
            <a:r>
              <a:rPr lang="zh-CN" altLang="en-US" b="1"/>
              <a:t>概念类分类列表</a:t>
            </a:r>
            <a:r>
              <a:rPr lang="zh-CN" altLang="en-US"/>
              <a:t> </a:t>
            </a:r>
          </a:p>
          <a:p>
            <a:pPr lvl="2" eaLnBrk="1" hangingPunct="1"/>
            <a:r>
              <a:rPr lang="zh-CN" altLang="en-US" b="1">
                <a:solidFill>
                  <a:srgbClr val="FF0000"/>
                </a:solidFill>
              </a:rPr>
              <a:t>名词分析</a:t>
            </a:r>
            <a:r>
              <a:rPr lang="zh-CN" altLang="en-US">
                <a:solidFill>
                  <a:srgbClr val="FF0000"/>
                </a:solidFill>
              </a:rPr>
              <a:t> </a:t>
            </a:r>
          </a:p>
          <a:p>
            <a:pPr lvl="2" eaLnBrk="1" hangingPunct="1"/>
            <a:r>
              <a:rPr lang="zh-CN" altLang="en-US" b="1"/>
              <a:t>行为分析</a:t>
            </a:r>
            <a:endParaRPr lang="en-US" altLang="zh-CN" b="1"/>
          </a:p>
          <a:p>
            <a:pPr lvl="2" eaLnBrk="1" hangingPunct="1"/>
            <a:r>
              <a:rPr lang="en-US" altLang="zh-CN" b="1"/>
              <a:t>CRC</a:t>
            </a:r>
            <a:endParaRPr lang="en-US" altLang="zh-CN"/>
          </a:p>
          <a:p>
            <a:pPr lvl="1" eaLnBrk="1" hangingPunct="1"/>
            <a:r>
              <a:rPr lang="zh-CN" altLang="en-US"/>
              <a:t>判定结果类 </a:t>
            </a:r>
          </a:p>
          <a:p>
            <a:pPr lvl="1" eaLnBrk="1" hangingPunct="1"/>
            <a:r>
              <a:rPr lang="zh-CN" altLang="en-US"/>
              <a:t>建立类之间的关联</a:t>
            </a:r>
          </a:p>
          <a:p>
            <a:pPr lvl="1" eaLnBrk="1" hangingPunct="1"/>
            <a:r>
              <a:rPr lang="zh-CN" altLang="en-US"/>
              <a:t>添加类的重要属性</a:t>
            </a:r>
          </a:p>
          <a:p>
            <a:pPr eaLnBrk="1" hangingPunct="1"/>
            <a:endParaRPr lang="en-US" altLang="zh-CN"/>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825E3A67-A8CE-8990-D621-BF4E402DF410}"/>
              </a:ext>
            </a:extLst>
          </p:cNvPr>
          <p:cNvSpPr>
            <a:spLocks noGrp="1" noChangeArrowheads="1"/>
          </p:cNvSpPr>
          <p:nvPr>
            <p:ph type="title"/>
          </p:nvPr>
        </p:nvSpPr>
        <p:spPr/>
        <p:txBody>
          <a:bodyPr/>
          <a:lstStyle/>
          <a:p>
            <a:pPr eaLnBrk="1" hangingPunct="1"/>
            <a:r>
              <a:rPr lang="zh-CN" altLang="en-US" sz="3800"/>
              <a:t>判定结果类</a:t>
            </a:r>
          </a:p>
        </p:txBody>
      </p:sp>
      <p:sp>
        <p:nvSpPr>
          <p:cNvPr id="67587" name="Rectangle 3">
            <a:extLst>
              <a:ext uri="{FF2B5EF4-FFF2-40B4-BE49-F238E27FC236}">
                <a16:creationId xmlns:a16="http://schemas.microsoft.com/office/drawing/2014/main" id="{74BD8C68-7880-0AD7-26C5-7263AD1DC849}"/>
              </a:ext>
            </a:extLst>
          </p:cNvPr>
          <p:cNvSpPr>
            <a:spLocks noGrp="1" noChangeArrowheads="1"/>
          </p:cNvSpPr>
          <p:nvPr>
            <p:ph type="body" idx="1"/>
          </p:nvPr>
        </p:nvSpPr>
        <p:spPr/>
        <p:txBody>
          <a:bodyPr/>
          <a:lstStyle/>
          <a:p>
            <a:pPr eaLnBrk="1" hangingPunct="1"/>
            <a:r>
              <a:rPr lang="zh-CN" altLang="en-US" sz="2600"/>
              <a:t>如果候选对象既维持一定的状态，又依据状态表现一定的行为，那么它就应该是一个独立存在的对象 </a:t>
            </a:r>
          </a:p>
          <a:p>
            <a:pPr eaLnBrk="1" hangingPunct="1"/>
            <a:r>
              <a:rPr lang="zh-CN" altLang="en-US" sz="2600"/>
              <a:t>如果候选对象只有状态没有行为，那么就要分析它的状态是否是系统需要的数据。</a:t>
            </a:r>
          </a:p>
          <a:p>
            <a:pPr lvl="1" eaLnBrk="1" hangingPunct="1"/>
            <a:r>
              <a:rPr lang="zh-CN" altLang="en-US" sz="2200"/>
              <a:t>如果系统需要它的状态数据，那么该候选对象就应该作为其他对象的属性出现在最终的领域模型当中。</a:t>
            </a:r>
          </a:p>
          <a:p>
            <a:pPr lvl="1" eaLnBrk="1" hangingPunct="1"/>
            <a:r>
              <a:rPr lang="zh-CN" altLang="en-US" sz="2200"/>
              <a:t>否则，该候选对象应该被摈弃 </a:t>
            </a:r>
          </a:p>
          <a:p>
            <a:pPr eaLnBrk="1" hangingPunct="1"/>
            <a:r>
              <a:rPr lang="zh-CN" altLang="en-US" sz="2600"/>
              <a:t>如果候选对象只有行为没有状态，那么往往意味着需求信息的遗漏 </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96DF91C-6D49-F1B9-939F-B2A4FE1EDCAA}"/>
              </a:ext>
            </a:extLst>
          </p:cNvPr>
          <p:cNvSpPr>
            <a:spLocks noGrp="1" noChangeArrowheads="1"/>
          </p:cNvSpPr>
          <p:nvPr>
            <p:ph type="title"/>
          </p:nvPr>
        </p:nvSpPr>
        <p:spPr/>
        <p:txBody>
          <a:bodyPr/>
          <a:lstStyle/>
          <a:p>
            <a:pPr eaLnBrk="1" hangingPunct="1"/>
            <a:r>
              <a:rPr lang="zh-CN" altLang="en-US" sz="3800"/>
              <a:t>发现候选对象和类（</a:t>
            </a:r>
            <a:r>
              <a:rPr lang="en-US" altLang="zh-CN" sz="3800"/>
              <a:t>1</a:t>
            </a:r>
            <a:r>
              <a:rPr lang="zh-CN" altLang="en-US" sz="3800"/>
              <a:t>）</a:t>
            </a:r>
          </a:p>
        </p:txBody>
      </p:sp>
      <p:sp>
        <p:nvSpPr>
          <p:cNvPr id="68611" name="Rectangle 3">
            <a:extLst>
              <a:ext uri="{FF2B5EF4-FFF2-40B4-BE49-F238E27FC236}">
                <a16:creationId xmlns:a16="http://schemas.microsoft.com/office/drawing/2014/main" id="{92042F2B-17BD-69A7-5D8F-ACEB124B48DE}"/>
              </a:ext>
            </a:extLst>
          </p:cNvPr>
          <p:cNvSpPr>
            <a:spLocks noGrp="1" noChangeArrowheads="1"/>
          </p:cNvSpPr>
          <p:nvPr>
            <p:ph type="body" sz="half" idx="1"/>
          </p:nvPr>
        </p:nvSpPr>
        <p:spPr/>
        <p:txBody>
          <a:bodyPr/>
          <a:lstStyle/>
          <a:p>
            <a:pPr eaLnBrk="1" hangingPunct="1"/>
            <a:r>
              <a:rPr lang="zh-CN" altLang="en-US" sz="2600" b="1"/>
              <a:t>概念类分类列表</a:t>
            </a:r>
          </a:p>
          <a:p>
            <a:pPr lvl="1" eaLnBrk="1" hangingPunct="1"/>
            <a:r>
              <a:rPr lang="zh-CN" altLang="en-US" sz="2200" b="1"/>
              <a:t>这种方法事先给出一个概念类的分类列表，从中发现对象</a:t>
            </a:r>
            <a:r>
              <a:rPr lang="zh-CN" altLang="en-US" sz="2200"/>
              <a:t> </a:t>
            </a:r>
          </a:p>
        </p:txBody>
      </p:sp>
      <p:graphicFrame>
        <p:nvGraphicFramePr>
          <p:cNvPr id="499781" name="Group 69">
            <a:extLst>
              <a:ext uri="{FF2B5EF4-FFF2-40B4-BE49-F238E27FC236}">
                <a16:creationId xmlns:a16="http://schemas.microsoft.com/office/drawing/2014/main" id="{479C357E-0807-09D6-CAA4-01EFE78801DA}"/>
              </a:ext>
            </a:extLst>
          </p:cNvPr>
          <p:cNvGraphicFramePr>
            <a:graphicFrameLocks noGrp="1"/>
          </p:cNvGraphicFramePr>
          <p:nvPr>
            <p:ph sz="half" idx="2"/>
          </p:nvPr>
        </p:nvGraphicFramePr>
        <p:xfrm>
          <a:off x="152400" y="3124200"/>
          <a:ext cx="8839200" cy="3082925"/>
        </p:xfrm>
        <a:graphic>
          <a:graphicData uri="http://schemas.openxmlformats.org/drawingml/2006/table">
            <a:tbl>
              <a:tblPr/>
              <a:tblGrid>
                <a:gridCol w="1350963">
                  <a:extLst>
                    <a:ext uri="{9D8B030D-6E8A-4147-A177-3AD203B41FA5}">
                      <a16:colId xmlns:a16="http://schemas.microsoft.com/office/drawing/2014/main" val="20000"/>
                    </a:ext>
                  </a:extLst>
                </a:gridCol>
                <a:gridCol w="2470150">
                  <a:extLst>
                    <a:ext uri="{9D8B030D-6E8A-4147-A177-3AD203B41FA5}">
                      <a16:colId xmlns:a16="http://schemas.microsoft.com/office/drawing/2014/main" val="20001"/>
                    </a:ext>
                  </a:extLst>
                </a:gridCol>
                <a:gridCol w="2360612">
                  <a:extLst>
                    <a:ext uri="{9D8B030D-6E8A-4147-A177-3AD203B41FA5}">
                      <a16:colId xmlns:a16="http://schemas.microsoft.com/office/drawing/2014/main" val="20002"/>
                    </a:ext>
                  </a:extLst>
                </a:gridCol>
                <a:gridCol w="2657475">
                  <a:extLst>
                    <a:ext uri="{9D8B030D-6E8A-4147-A177-3AD203B41FA5}">
                      <a16:colId xmlns:a16="http://schemas.microsoft.com/office/drawing/2014/main" val="20003"/>
                    </a:ext>
                  </a:extLst>
                </a:gridCol>
              </a:tblGrid>
              <a:tr h="7937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方式来源</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Shlaer-Mellor[ShIaer1988]</a:t>
                      </a:r>
                      <a:endParaRPr kumimoji="0" lang="en-US" altLang="zh-CN"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Ross[Ross1987]</a:t>
                      </a:r>
                      <a:endParaRPr kumimoji="0" lang="en-US" altLang="zh-CN"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Coad-Yourdon[Coad1990]</a:t>
                      </a:r>
                      <a:endParaRPr kumimoji="0" lang="en-US" altLang="zh-CN"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91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分类列表</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有形的事物</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角色</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事件</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交互功能</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人</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地点</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事物</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组织：集合体</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概念</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事件：需要被记录</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结构</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其他系统</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设备</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事件：需要被记录</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角色</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地点</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组织单位</a:t>
                      </a:r>
                      <a:endParaRPr kumimoji="0" lang="zh-CN" altLang="en-US" sz="20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1E6512C-4ED4-52E3-CA58-C0C830AFBCA1}"/>
              </a:ext>
            </a:extLst>
          </p:cNvPr>
          <p:cNvSpPr>
            <a:spLocks noGrp="1" noChangeArrowheads="1"/>
          </p:cNvSpPr>
          <p:nvPr>
            <p:ph type="title"/>
          </p:nvPr>
        </p:nvSpPr>
        <p:spPr/>
        <p:txBody>
          <a:bodyPr/>
          <a:lstStyle/>
          <a:p>
            <a:pPr eaLnBrk="1" hangingPunct="1"/>
            <a:r>
              <a:rPr lang="zh-CN" altLang="en-US" sz="3800"/>
              <a:t>发现候选对象和类（</a:t>
            </a:r>
            <a:r>
              <a:rPr lang="en-US" altLang="zh-CN" sz="3800"/>
              <a:t>1</a:t>
            </a:r>
            <a:r>
              <a:rPr lang="zh-CN" altLang="en-US" sz="3800"/>
              <a:t>）</a:t>
            </a:r>
          </a:p>
        </p:txBody>
      </p:sp>
      <p:sp>
        <p:nvSpPr>
          <p:cNvPr id="69635" name="Rectangle 3">
            <a:extLst>
              <a:ext uri="{FF2B5EF4-FFF2-40B4-BE49-F238E27FC236}">
                <a16:creationId xmlns:a16="http://schemas.microsoft.com/office/drawing/2014/main" id="{188C27FE-F689-D3E6-129F-6856550A1323}"/>
              </a:ext>
            </a:extLst>
          </p:cNvPr>
          <p:cNvSpPr>
            <a:spLocks noGrp="1" noChangeArrowheads="1"/>
          </p:cNvSpPr>
          <p:nvPr>
            <p:ph type="body" idx="1"/>
          </p:nvPr>
        </p:nvSpPr>
        <p:spPr/>
        <p:txBody>
          <a:bodyPr/>
          <a:lstStyle/>
          <a:p>
            <a:pPr eaLnBrk="1" hangingPunct="1"/>
            <a:r>
              <a:rPr lang="zh-CN" altLang="en-US" b="1"/>
              <a:t>概念类分类列表示例</a:t>
            </a:r>
          </a:p>
        </p:txBody>
      </p:sp>
      <p:sp>
        <p:nvSpPr>
          <p:cNvPr id="69636" name="Rectangle 5">
            <a:extLst>
              <a:ext uri="{FF2B5EF4-FFF2-40B4-BE49-F238E27FC236}">
                <a16:creationId xmlns:a16="http://schemas.microsoft.com/office/drawing/2014/main" id="{A1504820-3E74-11E2-3876-8BD357EDC09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69637" name="Object 4">
            <a:extLst>
              <a:ext uri="{FF2B5EF4-FFF2-40B4-BE49-F238E27FC236}">
                <a16:creationId xmlns:a16="http://schemas.microsoft.com/office/drawing/2014/main" id="{936559E3-11B9-B1EF-CC09-DBD5D630A146}"/>
              </a:ext>
            </a:extLst>
          </p:cNvPr>
          <p:cNvGraphicFramePr>
            <a:graphicFrameLocks noChangeAspect="1"/>
          </p:cNvGraphicFramePr>
          <p:nvPr/>
        </p:nvGraphicFramePr>
        <p:xfrm>
          <a:off x="304800" y="2822575"/>
          <a:ext cx="8610600" cy="2663825"/>
        </p:xfrm>
        <a:graphic>
          <a:graphicData uri="http://schemas.openxmlformats.org/presentationml/2006/ole">
            <mc:AlternateContent xmlns:mc="http://schemas.openxmlformats.org/markup-compatibility/2006">
              <mc:Choice xmlns:v="urn:schemas-microsoft-com:vml" Requires="v">
                <p:oleObj name="Visio" r:id="rId2" imgW="6337992" imgH="1957045" progId="Visio.Drawing.11">
                  <p:embed/>
                </p:oleObj>
              </mc:Choice>
              <mc:Fallback>
                <p:oleObj name="Visio" r:id="rId2" imgW="6337992" imgH="1957045" progId="Visio.Drawing.11">
                  <p:embed/>
                  <p:pic>
                    <p:nvPicPr>
                      <p:cNvPr id="69637" name="Object 4">
                        <a:extLst>
                          <a:ext uri="{FF2B5EF4-FFF2-40B4-BE49-F238E27FC236}">
                            <a16:creationId xmlns:a16="http://schemas.microsoft.com/office/drawing/2014/main" id="{936559E3-11B9-B1EF-CC09-DBD5D630A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22575"/>
                        <a:ext cx="86106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36D41E2A-9002-47C9-3D2B-041E574D40D1}"/>
              </a:ext>
            </a:extLst>
          </p:cNvPr>
          <p:cNvSpPr>
            <a:spLocks noGrp="1" noChangeArrowheads="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288E5FB5-B127-213B-7241-C55FE6930B52}"/>
              </a:ext>
            </a:extLst>
          </p:cNvPr>
          <p:cNvGraphicFramePr>
            <a:graphicFrameLocks noGrp="1"/>
          </p:cNvGraphicFramePr>
          <p:nvPr>
            <p:ph idx="1"/>
          </p:nvPr>
        </p:nvGraphicFramePr>
        <p:xfrm>
          <a:off x="381000" y="928688"/>
          <a:ext cx="8534400" cy="5652140"/>
        </p:xfrm>
        <a:graphic>
          <a:graphicData uri="http://schemas.openxmlformats.org/drawingml/2006/table">
            <a:tbl>
              <a:tblPr/>
              <a:tblGrid>
                <a:gridCol w="1477963">
                  <a:extLst>
                    <a:ext uri="{9D8B030D-6E8A-4147-A177-3AD203B41FA5}">
                      <a16:colId xmlns:a16="http://schemas.microsoft.com/office/drawing/2014/main" val="20000"/>
                    </a:ext>
                  </a:extLst>
                </a:gridCol>
                <a:gridCol w="1963737">
                  <a:extLst>
                    <a:ext uri="{9D8B030D-6E8A-4147-A177-3AD203B41FA5}">
                      <a16:colId xmlns:a16="http://schemas.microsoft.com/office/drawing/2014/main" val="20001"/>
                    </a:ext>
                  </a:extLst>
                </a:gridCol>
                <a:gridCol w="5092700">
                  <a:extLst>
                    <a:ext uri="{9D8B030D-6E8A-4147-A177-3AD203B41FA5}">
                      <a16:colId xmlns:a16="http://schemas.microsoft.com/office/drawing/2014/main" val="20002"/>
                    </a:ext>
                  </a:extLst>
                </a:gridCol>
              </a:tblGrid>
              <a:tr h="460006">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dirty="0">
                          <a:ln>
                            <a:noFill/>
                          </a:ln>
                          <a:solidFill>
                            <a:srgbClr val="FFFFFF"/>
                          </a:solidFill>
                          <a:effectLst/>
                          <a:latin typeface="Arial" charset="0"/>
                          <a:ea typeface="宋体" pitchFamily="2" charset="-122"/>
                        </a:rPr>
                        <a:t>表</a:t>
                      </a:r>
                      <a:r>
                        <a:rPr kumimoji="0" lang="en-US" altLang="zh-CN" sz="2300" b="1" i="0" u="none" strike="noStrike" cap="none" normalizeH="0" baseline="0" dirty="0">
                          <a:ln>
                            <a:noFill/>
                          </a:ln>
                          <a:solidFill>
                            <a:srgbClr val="FFFFFF"/>
                          </a:solidFill>
                          <a:effectLst/>
                          <a:latin typeface="Arial" charset="0"/>
                          <a:ea typeface="宋体" pitchFamily="2" charset="-122"/>
                        </a:rPr>
                        <a:t>5-8 </a:t>
                      </a:r>
                      <a:r>
                        <a:rPr kumimoji="0" lang="zh-CN" altLang="zh-CN" sz="2300" b="1" i="0" u="none" strike="noStrike" cap="none" normalizeH="0" baseline="0" dirty="0">
                          <a:ln>
                            <a:noFill/>
                          </a:ln>
                          <a:solidFill>
                            <a:srgbClr val="FFFFFF"/>
                          </a:solidFill>
                          <a:effectLst/>
                          <a:latin typeface="Arial" charset="0"/>
                          <a:ea typeface="宋体" pitchFamily="2" charset="-122"/>
                        </a:rPr>
                        <a:t>时序逻辑常用操作符</a:t>
                      </a:r>
                      <a:endParaRPr kumimoji="0" lang="zh-CN" altLang="zh-CN" sz="23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操作符</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用法</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含义</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a:t>
                      </a:r>
                      <a:r>
                        <a:rPr kumimoji="0" lang="en-US" altLang="zh-CN" sz="2300" b="0" i="0" u="none" strike="noStrike" cap="none" normalizeH="0" baseline="0">
                          <a:ln>
                            <a:noFill/>
                          </a:ln>
                          <a:solidFill>
                            <a:srgbClr val="000000"/>
                          </a:solidFill>
                          <a:effectLst/>
                          <a:latin typeface="Arial" charset="0"/>
                          <a:ea typeface="宋体" pitchFamily="2" charset="-122"/>
                        </a:rPr>
                        <a:t>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在下一个状态中</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必须为真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dirty="0">
                          <a:ln>
                            <a:noFill/>
                          </a:ln>
                          <a:solidFill>
                            <a:srgbClr val="000000"/>
                          </a:solidFill>
                          <a:effectLst/>
                          <a:latin typeface="Arial" charset="0"/>
                          <a:ea typeface="宋体" pitchFamily="2" charset="-122"/>
                        </a:rPr>
                        <a:t>●</a:t>
                      </a:r>
                      <a:r>
                        <a:rPr kumimoji="0" lang="en-US" altLang="zh-CN" sz="2300" b="0" i="0" u="none" strike="noStrike" cap="none" normalizeH="0" baseline="0" dirty="0">
                          <a:ln>
                            <a:noFill/>
                          </a:ln>
                          <a:solidFill>
                            <a:srgbClr val="000000"/>
                          </a:solidFill>
                          <a:effectLst/>
                          <a:latin typeface="Arial" charset="0"/>
                          <a:ea typeface="宋体" pitchFamily="2" charset="-122"/>
                        </a:rPr>
                        <a:t>Q</a:t>
                      </a:r>
                      <a:endParaRPr kumimoji="0" lang="zh-CN" altLang="zh-CN" sz="23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在前一个状态中</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必须为真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a:t>
                      </a:r>
                      <a:r>
                        <a:rPr kumimoji="0" lang="en-US" altLang="zh-CN" sz="2300" b="0" i="0" u="none" strike="noStrike" cap="none" normalizeH="0" baseline="0">
                          <a:ln>
                            <a:noFill/>
                          </a:ln>
                          <a:solidFill>
                            <a:srgbClr val="000000"/>
                          </a:solidFill>
                          <a:effectLst/>
                          <a:latin typeface="Arial" charset="0"/>
                          <a:ea typeface="宋体" pitchFamily="2" charset="-122"/>
                        </a:rPr>
                        <a:t>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终将在未来的某个时间点上为真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a:t>
                      </a:r>
                      <a:r>
                        <a:rPr kumimoji="0" lang="en-US" altLang="zh-CN" sz="2300" b="0" i="0" u="none" strike="noStrike" cap="none" normalizeH="0" baseline="0">
                          <a:ln>
                            <a:noFill/>
                          </a:ln>
                          <a:solidFill>
                            <a:srgbClr val="000000"/>
                          </a:solidFill>
                          <a:effectLst/>
                          <a:latin typeface="Arial" charset="0"/>
                          <a:ea typeface="宋体" pitchFamily="2" charset="-122"/>
                        </a:rPr>
                        <a:t>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过去的某个时间上</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曾经为真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a:t>
                      </a:r>
                      <a:r>
                        <a:rPr kumimoji="0" lang="en-US" altLang="zh-CN" sz="2300" b="0" i="0" u="none" strike="noStrike" cap="none" normalizeH="0" baseline="0">
                          <a:ln>
                            <a:noFill/>
                          </a:ln>
                          <a:solidFill>
                            <a:srgbClr val="000000"/>
                          </a:solidFill>
                          <a:effectLst/>
                          <a:latin typeface="Arial" charset="0"/>
                          <a:ea typeface="宋体" pitchFamily="2" charset="-122"/>
                        </a:rPr>
                        <a:t>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在所有后续路径中，</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必须始终为真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46000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1" i="0" u="none" strike="noStrike" cap="none" normalizeH="0" baseline="0">
                          <a:ln>
                            <a:noFill/>
                          </a:ln>
                          <a:solidFill>
                            <a:srgbClr val="FFFFFF"/>
                          </a:solidFill>
                          <a:effectLst/>
                          <a:latin typeface="Arial" charset="0"/>
                          <a:ea typeface="宋体" pitchFamily="2" charset="-122"/>
                        </a:rPr>
                        <a:t>■</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a:t>
                      </a:r>
                      <a:r>
                        <a:rPr kumimoji="0" lang="en-US" altLang="zh-CN" sz="2300" b="0" i="0" u="none" strike="noStrike" cap="none" normalizeH="0" baseline="0">
                          <a:ln>
                            <a:noFill/>
                          </a:ln>
                          <a:solidFill>
                            <a:srgbClr val="000000"/>
                          </a:solidFill>
                          <a:effectLst/>
                          <a:latin typeface="Arial" charset="0"/>
                          <a:ea typeface="宋体" pitchFamily="2" charset="-122"/>
                        </a:rPr>
                        <a:t>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Arial" charset="0"/>
                          <a:ea typeface="宋体" pitchFamily="2" charset="-122"/>
                        </a:rPr>
                        <a:t>在过去的路径中，</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必须始终为真</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98572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1" i="0" u="none" strike="noStrike" cap="none" normalizeH="0" baseline="0">
                          <a:ln>
                            <a:noFill/>
                          </a:ln>
                          <a:solidFill>
                            <a:srgbClr val="FFFFFF"/>
                          </a:solidFill>
                          <a:effectLst/>
                          <a:latin typeface="Arial" charset="0"/>
                          <a:ea typeface="宋体" pitchFamily="2" charset="-122"/>
                        </a:rPr>
                        <a:t>U</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0" i="0" u="none" strike="noStrike" cap="none" normalizeH="0" baseline="0">
                          <a:ln>
                            <a:noFill/>
                          </a:ln>
                          <a:solidFill>
                            <a:srgbClr val="000000"/>
                          </a:solidFill>
                          <a:effectLst/>
                          <a:latin typeface="Arial" charset="0"/>
                          <a:ea typeface="宋体" pitchFamily="2" charset="-122"/>
                        </a:rPr>
                        <a:t>P U 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0" i="0" u="none" strike="noStrike" cap="none" normalizeH="0" baseline="0">
                          <a:ln>
                            <a:noFill/>
                          </a:ln>
                          <a:solidFill>
                            <a:srgbClr val="000000"/>
                          </a:solidFill>
                          <a:effectLst/>
                          <a:latin typeface="Arial" charset="0"/>
                          <a:ea typeface="宋体" pitchFamily="2" charset="-122"/>
                        </a:rPr>
                        <a:t>P</a:t>
                      </a:r>
                      <a:r>
                        <a:rPr kumimoji="0" lang="zh-CN" altLang="zh-CN" sz="2300" b="0" i="0" u="none" strike="noStrike" cap="none" normalizeH="0" baseline="0">
                          <a:ln>
                            <a:noFill/>
                          </a:ln>
                          <a:solidFill>
                            <a:srgbClr val="000000"/>
                          </a:solidFill>
                          <a:effectLst/>
                          <a:latin typeface="Arial" charset="0"/>
                          <a:ea typeface="宋体" pitchFamily="2" charset="-122"/>
                        </a:rPr>
                        <a:t>必须一直为真直到将来的某一点</a:t>
                      </a:r>
                      <a:r>
                        <a:rPr kumimoji="0" lang="en-US" altLang="zh-CN" sz="2300" b="0" i="0" u="none" strike="noStrike" cap="none" normalizeH="0" baseline="0">
                          <a:ln>
                            <a:noFill/>
                          </a:ln>
                          <a:solidFill>
                            <a:srgbClr val="000000"/>
                          </a:solidFill>
                          <a:effectLst/>
                          <a:latin typeface="Arial" charset="0"/>
                          <a:ea typeface="宋体" pitchFamily="2" charset="-122"/>
                        </a:rPr>
                        <a:t>Q</a:t>
                      </a:r>
                      <a:r>
                        <a:rPr kumimoji="0" lang="zh-CN" altLang="zh-CN" sz="2300" b="0" i="0" u="none" strike="noStrike" cap="none" normalizeH="0" baseline="0">
                          <a:ln>
                            <a:noFill/>
                          </a:ln>
                          <a:solidFill>
                            <a:srgbClr val="000000"/>
                          </a:solidFill>
                          <a:effectLst/>
                          <a:latin typeface="Arial" charset="0"/>
                          <a:ea typeface="宋体" pitchFamily="2" charset="-122"/>
                        </a:rPr>
                        <a:t>为假</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985726">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1" i="0" u="none" strike="noStrike" cap="none" normalizeH="0" baseline="0">
                          <a:ln>
                            <a:noFill/>
                          </a:ln>
                          <a:solidFill>
                            <a:srgbClr val="FFFFFF"/>
                          </a:solidFill>
                          <a:effectLst/>
                          <a:latin typeface="Arial" charset="0"/>
                          <a:ea typeface="宋体" pitchFamily="2" charset="-122"/>
                        </a:rPr>
                        <a:t>W</a:t>
                      </a:r>
                      <a:endParaRPr kumimoji="0" lang="zh-CN" altLang="zh-CN" sz="23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0" i="0" u="none" strike="noStrike" cap="none" normalizeH="0" baseline="0">
                          <a:ln>
                            <a:noFill/>
                          </a:ln>
                          <a:solidFill>
                            <a:srgbClr val="000000"/>
                          </a:solidFill>
                          <a:effectLst/>
                          <a:latin typeface="Arial" charset="0"/>
                          <a:ea typeface="宋体" pitchFamily="2" charset="-122"/>
                        </a:rPr>
                        <a:t>P W Q</a:t>
                      </a:r>
                      <a:endParaRPr kumimoji="0" lang="zh-CN" altLang="zh-CN" sz="23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2300" b="0" i="0" u="none" strike="noStrike" cap="none" normalizeH="0" baseline="0" dirty="0">
                          <a:ln>
                            <a:noFill/>
                          </a:ln>
                          <a:solidFill>
                            <a:srgbClr val="000000"/>
                          </a:solidFill>
                          <a:effectLst/>
                          <a:latin typeface="Arial" charset="0"/>
                          <a:ea typeface="宋体" pitchFamily="2" charset="-122"/>
                        </a:rPr>
                        <a:t>P</a:t>
                      </a:r>
                      <a:r>
                        <a:rPr kumimoji="0" lang="zh-CN" altLang="zh-CN" sz="2300" b="0" i="0" u="none" strike="noStrike" cap="none" normalizeH="0" baseline="0" dirty="0">
                          <a:ln>
                            <a:noFill/>
                          </a:ln>
                          <a:solidFill>
                            <a:srgbClr val="000000"/>
                          </a:solidFill>
                          <a:effectLst/>
                          <a:latin typeface="Arial" charset="0"/>
                          <a:ea typeface="宋体" pitchFamily="2" charset="-122"/>
                        </a:rPr>
                        <a:t>必须一直为真直到将来的某一点</a:t>
                      </a:r>
                      <a:r>
                        <a:rPr kumimoji="0" lang="en-US" altLang="zh-CN" sz="2300" b="0" i="0" u="none" strike="noStrike" cap="none" normalizeH="0" baseline="0" dirty="0">
                          <a:ln>
                            <a:noFill/>
                          </a:ln>
                          <a:solidFill>
                            <a:srgbClr val="000000"/>
                          </a:solidFill>
                          <a:effectLst/>
                          <a:latin typeface="Arial" charset="0"/>
                          <a:ea typeface="宋体" pitchFamily="2" charset="-122"/>
                        </a:rPr>
                        <a:t>Q</a:t>
                      </a:r>
                      <a:r>
                        <a:rPr kumimoji="0" lang="zh-CN" altLang="zh-CN" sz="2300" b="0" i="0" u="none" strike="noStrike" cap="none" normalizeH="0" baseline="0" dirty="0">
                          <a:ln>
                            <a:noFill/>
                          </a:ln>
                          <a:solidFill>
                            <a:srgbClr val="000000"/>
                          </a:solidFill>
                          <a:effectLst/>
                          <a:latin typeface="Arial" charset="0"/>
                          <a:ea typeface="宋体" pitchFamily="2" charset="-122"/>
                        </a:rPr>
                        <a:t>为真</a:t>
                      </a:r>
                      <a:endParaRPr kumimoji="0" lang="zh-CN" altLang="zh-CN" sz="23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bl>
          </a:graphicData>
        </a:graphic>
      </p:graphicFrame>
      <p:sp>
        <p:nvSpPr>
          <p:cNvPr id="47151" name="灯片编号占位符 1">
            <a:extLst>
              <a:ext uri="{FF2B5EF4-FFF2-40B4-BE49-F238E27FC236}">
                <a16:creationId xmlns:a16="http://schemas.microsoft.com/office/drawing/2014/main" id="{5508B649-DB29-09FF-A1DC-D514B94051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F22849-D031-4DF8-9902-3DE2D3D57942}" type="slidenum">
              <a:rPr lang="en-US" altLang="zh-CN" smtClean="0">
                <a:latin typeface="Garamond" panose="02020404030301010803" pitchFamily="18" charset="0"/>
              </a:rPr>
              <a:pPr/>
              <a:t>24</a:t>
            </a:fld>
            <a:endParaRPr lang="en-US" altLang="zh-CN">
              <a:latin typeface="Garamond" panose="02020404030301010803" pitchFamily="18"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360EE14-4561-7795-2C16-05BDA6DF1E85}"/>
              </a:ext>
            </a:extLst>
          </p:cNvPr>
          <p:cNvSpPr>
            <a:spLocks noGrp="1" noChangeArrowheads="1"/>
          </p:cNvSpPr>
          <p:nvPr>
            <p:ph type="title"/>
          </p:nvPr>
        </p:nvSpPr>
        <p:spPr/>
        <p:txBody>
          <a:bodyPr/>
          <a:lstStyle/>
          <a:p>
            <a:pPr eaLnBrk="1" hangingPunct="1"/>
            <a:r>
              <a:rPr lang="zh-CN" altLang="en-US" sz="3800"/>
              <a:t>发现候选对象和类（</a:t>
            </a:r>
            <a:r>
              <a:rPr lang="en-US" altLang="zh-CN" sz="3800"/>
              <a:t>2</a:t>
            </a:r>
            <a:r>
              <a:rPr lang="zh-CN" altLang="en-US" sz="3800"/>
              <a:t>）</a:t>
            </a:r>
          </a:p>
        </p:txBody>
      </p:sp>
      <p:sp>
        <p:nvSpPr>
          <p:cNvPr id="70659" name="Rectangle 3">
            <a:extLst>
              <a:ext uri="{FF2B5EF4-FFF2-40B4-BE49-F238E27FC236}">
                <a16:creationId xmlns:a16="http://schemas.microsoft.com/office/drawing/2014/main" id="{56FA07D7-C1BC-8183-E058-AB3058DC1EDE}"/>
              </a:ext>
            </a:extLst>
          </p:cNvPr>
          <p:cNvSpPr>
            <a:spLocks noGrp="1" noChangeArrowheads="1"/>
          </p:cNvSpPr>
          <p:nvPr>
            <p:ph type="body" idx="1"/>
          </p:nvPr>
        </p:nvSpPr>
        <p:spPr/>
        <p:txBody>
          <a:bodyPr/>
          <a:lstStyle/>
          <a:p>
            <a:pPr eaLnBrk="1" hangingPunct="1"/>
            <a:r>
              <a:rPr lang="zh-CN" altLang="en-US" b="1"/>
              <a:t>名词分析</a:t>
            </a:r>
            <a:r>
              <a:rPr lang="zh-CN" altLang="en-US"/>
              <a:t> </a:t>
            </a:r>
          </a:p>
          <a:p>
            <a:pPr lvl="1" eaLnBrk="1" hangingPunct="1"/>
            <a:r>
              <a:rPr lang="zh-CN" altLang="en-US"/>
              <a:t>从文本描述中识别出有关的名词和名词短语，然后从中发现对象 </a:t>
            </a:r>
          </a:p>
        </p:txBody>
      </p:sp>
      <p:sp>
        <p:nvSpPr>
          <p:cNvPr id="70660" name="Rectangle 5">
            <a:extLst>
              <a:ext uri="{FF2B5EF4-FFF2-40B4-BE49-F238E27FC236}">
                <a16:creationId xmlns:a16="http://schemas.microsoft.com/office/drawing/2014/main" id="{E0847662-EDF3-2127-6796-11D57017BD43}"/>
              </a:ext>
            </a:extLst>
          </p:cNvPr>
          <p:cNvSpPr>
            <a:spLocks noChangeArrowheads="1"/>
          </p:cNvSpPr>
          <p:nvPr/>
        </p:nvSpPr>
        <p:spPr bwMode="auto">
          <a:xfrm>
            <a:off x="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0661" name="Object 4">
            <a:extLst>
              <a:ext uri="{FF2B5EF4-FFF2-40B4-BE49-F238E27FC236}">
                <a16:creationId xmlns:a16="http://schemas.microsoft.com/office/drawing/2014/main" id="{49D270DE-98A7-0FF5-6D88-B1BA0B352436}"/>
              </a:ext>
            </a:extLst>
          </p:cNvPr>
          <p:cNvGraphicFramePr>
            <a:graphicFrameLocks noChangeAspect="1"/>
          </p:cNvGraphicFramePr>
          <p:nvPr/>
        </p:nvGraphicFramePr>
        <p:xfrm>
          <a:off x="685800" y="2895600"/>
          <a:ext cx="7848600" cy="3516313"/>
        </p:xfrm>
        <a:graphic>
          <a:graphicData uri="http://schemas.openxmlformats.org/presentationml/2006/ole">
            <mc:AlternateContent xmlns:mc="http://schemas.openxmlformats.org/markup-compatibility/2006">
              <mc:Choice xmlns:v="urn:schemas-microsoft-com:vml" Requires="v">
                <p:oleObj name="Visio" r:id="rId2" imgW="5608701" imgH="2512714" progId="Visio.Drawing.11">
                  <p:embed/>
                </p:oleObj>
              </mc:Choice>
              <mc:Fallback>
                <p:oleObj name="Visio" r:id="rId2" imgW="5608701" imgH="2512714" progId="Visio.Drawing.11">
                  <p:embed/>
                  <p:pic>
                    <p:nvPicPr>
                      <p:cNvPr id="70661" name="Object 4">
                        <a:extLst>
                          <a:ext uri="{FF2B5EF4-FFF2-40B4-BE49-F238E27FC236}">
                            <a16:creationId xmlns:a16="http://schemas.microsoft.com/office/drawing/2014/main" id="{49D270DE-98A7-0FF5-6D88-B1BA0B352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7848600"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1C0A9A8-B5EC-CC50-DB2B-AC3E7B29AEBA}"/>
              </a:ext>
            </a:extLst>
          </p:cNvPr>
          <p:cNvSpPr>
            <a:spLocks noGrp="1" noChangeArrowheads="1"/>
          </p:cNvSpPr>
          <p:nvPr>
            <p:ph type="title"/>
          </p:nvPr>
        </p:nvSpPr>
        <p:spPr/>
        <p:txBody>
          <a:bodyPr/>
          <a:lstStyle/>
          <a:p>
            <a:pPr eaLnBrk="1" hangingPunct="1"/>
            <a:r>
              <a:rPr lang="zh-CN" altLang="en-US" sz="3800"/>
              <a:t>建立类之间的关联</a:t>
            </a:r>
          </a:p>
        </p:txBody>
      </p:sp>
      <p:sp>
        <p:nvSpPr>
          <p:cNvPr id="71683" name="Rectangle 3">
            <a:extLst>
              <a:ext uri="{FF2B5EF4-FFF2-40B4-BE49-F238E27FC236}">
                <a16:creationId xmlns:a16="http://schemas.microsoft.com/office/drawing/2014/main" id="{104DB9C5-F4FC-95AA-2A54-CD1BF21D21CE}"/>
              </a:ext>
            </a:extLst>
          </p:cNvPr>
          <p:cNvSpPr>
            <a:spLocks noGrp="1" noChangeArrowheads="1"/>
          </p:cNvSpPr>
          <p:nvPr>
            <p:ph type="body" idx="1"/>
          </p:nvPr>
        </p:nvSpPr>
        <p:spPr/>
        <p:txBody>
          <a:bodyPr/>
          <a:lstStyle/>
          <a:p>
            <a:pPr eaLnBrk="1" hangingPunct="1"/>
            <a:r>
              <a:rPr lang="zh-CN" altLang="en-US"/>
              <a:t>保证类之间协作所必需的可见性 </a:t>
            </a:r>
          </a:p>
          <a:p>
            <a:pPr eaLnBrk="1" hangingPunct="1"/>
            <a:r>
              <a:rPr lang="zh-CN" altLang="en-US"/>
              <a:t>适当使用问题域内的关联，增强领域模型的可理解性 </a:t>
            </a:r>
          </a:p>
          <a:p>
            <a:pPr lvl="1" eaLnBrk="1" hangingPunct="1"/>
            <a:r>
              <a:rPr lang="zh-CN" altLang="en-US"/>
              <a:t>要适可而止 </a:t>
            </a:r>
          </a:p>
          <a:p>
            <a:pPr eaLnBrk="1" hangingPunct="1"/>
            <a:r>
              <a:rPr lang="zh-CN" altLang="en-US"/>
              <a:t>不要在关联的识别上花费太多的时间</a:t>
            </a:r>
          </a:p>
          <a:p>
            <a:pPr lvl="1" eaLnBrk="1" hangingPunct="1"/>
            <a:r>
              <a:rPr lang="zh-CN" altLang="en-US"/>
              <a:t>识别概念类比识别关联更加重要 </a:t>
            </a:r>
          </a:p>
          <a:p>
            <a:pPr eaLnBrk="1" hangingPunct="1"/>
            <a:r>
              <a:rPr lang="zh-CN" altLang="en-US"/>
              <a:t>避免显示冗余和导出的关联 </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96B52FB-629F-2D65-1ABC-8130EE463553}"/>
              </a:ext>
            </a:extLst>
          </p:cNvPr>
          <p:cNvSpPr>
            <a:spLocks noGrp="1" noChangeArrowheads="1"/>
          </p:cNvSpPr>
          <p:nvPr>
            <p:ph type="title"/>
          </p:nvPr>
        </p:nvSpPr>
        <p:spPr/>
        <p:txBody>
          <a:bodyPr/>
          <a:lstStyle/>
          <a:p>
            <a:pPr eaLnBrk="1" hangingPunct="1"/>
            <a:r>
              <a:rPr lang="zh-CN" altLang="en-US" sz="3800"/>
              <a:t>添加类的重要属性</a:t>
            </a:r>
          </a:p>
        </p:txBody>
      </p:sp>
      <p:sp>
        <p:nvSpPr>
          <p:cNvPr id="72707" name="Rectangle 3">
            <a:extLst>
              <a:ext uri="{FF2B5EF4-FFF2-40B4-BE49-F238E27FC236}">
                <a16:creationId xmlns:a16="http://schemas.microsoft.com/office/drawing/2014/main" id="{6436B65F-8ABC-E1FF-77C4-2FB90F5C09FE}"/>
              </a:ext>
            </a:extLst>
          </p:cNvPr>
          <p:cNvSpPr>
            <a:spLocks noGrp="1" noChangeArrowheads="1"/>
          </p:cNvSpPr>
          <p:nvPr>
            <p:ph type="body" idx="1"/>
          </p:nvPr>
        </p:nvSpPr>
        <p:spPr/>
        <p:txBody>
          <a:bodyPr/>
          <a:lstStyle/>
          <a:p>
            <a:pPr eaLnBrk="1" hangingPunct="1"/>
            <a:r>
              <a:rPr lang="zh-CN" altLang="en-US" sz="2600"/>
              <a:t>实现类协作时必要的信息，是协作的条件、输入、结果或者过程记录 </a:t>
            </a:r>
          </a:p>
          <a:p>
            <a:pPr eaLnBrk="1" hangingPunct="1"/>
            <a:r>
              <a:rPr lang="zh-CN" altLang="en-US" sz="2600"/>
              <a:t>使用用户的描述方式，不进行类型和约束的严格定义 </a:t>
            </a:r>
          </a:p>
          <a:p>
            <a:pPr eaLnBrk="1" hangingPunct="1"/>
            <a:endParaRPr lang="en-US" altLang="zh-CN" sz="2600"/>
          </a:p>
        </p:txBody>
      </p:sp>
      <p:sp>
        <p:nvSpPr>
          <p:cNvPr id="72708" name="Rectangle 5">
            <a:extLst>
              <a:ext uri="{FF2B5EF4-FFF2-40B4-BE49-F238E27FC236}">
                <a16:creationId xmlns:a16="http://schemas.microsoft.com/office/drawing/2014/main" id="{A291ABA2-3AA4-1133-76E7-D6A1015FFA94}"/>
              </a:ext>
            </a:extLst>
          </p:cNvPr>
          <p:cNvSpPr>
            <a:spLocks noChangeArrowheads="1"/>
          </p:cNvSpPr>
          <p:nvPr/>
        </p:nvSpPr>
        <p:spPr bwMode="auto">
          <a:xfrm>
            <a:off x="0" y="2644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2709" name="Object 4">
            <a:extLst>
              <a:ext uri="{FF2B5EF4-FFF2-40B4-BE49-F238E27FC236}">
                <a16:creationId xmlns:a16="http://schemas.microsoft.com/office/drawing/2014/main" id="{8FFDE3F4-00CD-79AD-3790-D7DC34F8C6D9}"/>
              </a:ext>
            </a:extLst>
          </p:cNvPr>
          <p:cNvGraphicFramePr>
            <a:graphicFrameLocks noChangeAspect="1"/>
          </p:cNvGraphicFramePr>
          <p:nvPr/>
        </p:nvGraphicFramePr>
        <p:xfrm>
          <a:off x="1219200" y="3068638"/>
          <a:ext cx="6553200" cy="3103562"/>
        </p:xfrm>
        <a:graphic>
          <a:graphicData uri="http://schemas.openxmlformats.org/presentationml/2006/ole">
            <mc:AlternateContent xmlns:mc="http://schemas.openxmlformats.org/markup-compatibility/2006">
              <mc:Choice xmlns:v="urn:schemas-microsoft-com:vml" Requires="v">
                <p:oleObj name="Visio" r:id="rId2" imgW="4241730" imgH="2005051" progId="Visio.Drawing.11">
                  <p:embed/>
                </p:oleObj>
              </mc:Choice>
              <mc:Fallback>
                <p:oleObj name="Visio" r:id="rId2" imgW="4241730" imgH="2005051" progId="Visio.Drawing.11">
                  <p:embed/>
                  <p:pic>
                    <p:nvPicPr>
                      <p:cNvPr id="72709" name="Object 4">
                        <a:extLst>
                          <a:ext uri="{FF2B5EF4-FFF2-40B4-BE49-F238E27FC236}">
                            <a16:creationId xmlns:a16="http://schemas.microsoft.com/office/drawing/2014/main" id="{8FFDE3F4-00CD-79AD-3790-D7DC34F8C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068638"/>
                        <a:ext cx="6553200" cy="310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2B64B62A-13B5-3603-EABE-FD927479EF42}"/>
              </a:ext>
            </a:extLst>
          </p:cNvPr>
          <p:cNvSpPr>
            <a:spLocks noGrp="1" noChangeArrowheads="1"/>
          </p:cNvSpPr>
          <p:nvPr>
            <p:ph type="title"/>
          </p:nvPr>
        </p:nvSpPr>
        <p:spPr/>
        <p:txBody>
          <a:bodyPr/>
          <a:lstStyle/>
          <a:p>
            <a:r>
              <a:rPr lang="zh-CN" altLang="zh-CN" b="1"/>
              <a:t>领域模型的分析作用</a:t>
            </a:r>
            <a:endParaRPr lang="zh-CN" altLang="en-US" b="1"/>
          </a:p>
        </p:txBody>
      </p:sp>
      <p:sp>
        <p:nvSpPr>
          <p:cNvPr id="73731" name="内容占位符 2">
            <a:extLst>
              <a:ext uri="{FF2B5EF4-FFF2-40B4-BE49-F238E27FC236}">
                <a16:creationId xmlns:a16="http://schemas.microsoft.com/office/drawing/2014/main" id="{BF523790-E337-489A-AC79-4D555EBCAE5F}"/>
              </a:ext>
            </a:extLst>
          </p:cNvPr>
          <p:cNvSpPr>
            <a:spLocks noGrp="1" noChangeArrowheads="1"/>
          </p:cNvSpPr>
          <p:nvPr>
            <p:ph idx="1"/>
          </p:nvPr>
        </p:nvSpPr>
        <p:spPr/>
        <p:txBody>
          <a:bodyPr/>
          <a:lstStyle/>
          <a:p>
            <a:r>
              <a:rPr lang="zh-CN" altLang="zh-CN" b="1">
                <a:solidFill>
                  <a:srgbClr val="FF0000"/>
                </a:solidFill>
              </a:rPr>
              <a:t>发现数据方面的需求缺陷与不足，表现为数据的定义、加工与使用</a:t>
            </a:r>
            <a:endParaRPr lang="en-US" altLang="zh-CN" b="1">
              <a:solidFill>
                <a:srgbClr val="FF0000"/>
              </a:solidFill>
            </a:endParaRPr>
          </a:p>
          <a:p>
            <a:r>
              <a:rPr lang="zh-CN" altLang="en-US"/>
              <a:t>用例之间是互补的，有些用例的数据缺陷可以在其他用例的领域模型中得到补充</a:t>
            </a:r>
          </a:p>
        </p:txBody>
      </p:sp>
      <p:sp>
        <p:nvSpPr>
          <p:cNvPr id="73732" name="矩形 4">
            <a:extLst>
              <a:ext uri="{FF2B5EF4-FFF2-40B4-BE49-F238E27FC236}">
                <a16:creationId xmlns:a16="http://schemas.microsoft.com/office/drawing/2014/main" id="{AF7FB37A-72AE-2359-7071-B03C6B604617}"/>
              </a:ext>
            </a:extLst>
          </p:cNvPr>
          <p:cNvSpPr>
            <a:spLocks noChangeArrowheads="1"/>
          </p:cNvSpPr>
          <p:nvPr/>
        </p:nvSpPr>
        <p:spPr bwMode="auto">
          <a:xfrm>
            <a:off x="6019800" y="3656013"/>
            <a:ext cx="29718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Char char="•"/>
            </a:pPr>
            <a:r>
              <a:rPr lang="zh-CN" altLang="zh-CN" sz="1800"/>
              <a:t>顾客是否需要注册？注册哪些信息？</a:t>
            </a:r>
          </a:p>
          <a:p>
            <a:pPr eaLnBrk="1" hangingPunct="1">
              <a:spcBef>
                <a:spcPct val="0"/>
              </a:spcBef>
              <a:buClrTx/>
              <a:buSzTx/>
              <a:buFont typeface="Arial" panose="020B0604020202020204" pitchFamily="34" charset="0"/>
              <a:buChar char="•"/>
            </a:pPr>
            <a:r>
              <a:rPr lang="zh-CN" altLang="zh-CN" sz="1800"/>
              <a:t>查询请求包括哪些条件？</a:t>
            </a:r>
          </a:p>
          <a:p>
            <a:pPr eaLnBrk="1" hangingPunct="1">
              <a:spcBef>
                <a:spcPct val="0"/>
              </a:spcBef>
              <a:buClrTx/>
              <a:buSzTx/>
              <a:buFont typeface="Arial" panose="020B0604020202020204" pitchFamily="34" charset="0"/>
              <a:buChar char="•"/>
            </a:pPr>
            <a:r>
              <a:rPr lang="en-US" altLang="zh-CN" sz="1800"/>
              <a:t>CD</a:t>
            </a:r>
            <a:r>
              <a:rPr lang="zh-CN" altLang="zh-CN" sz="1800"/>
              <a:t>推荐列表包含哪些信息？</a:t>
            </a:r>
          </a:p>
          <a:p>
            <a:pPr eaLnBrk="1" hangingPunct="1">
              <a:spcBef>
                <a:spcPct val="0"/>
              </a:spcBef>
              <a:buClrTx/>
              <a:buSzTx/>
              <a:buFont typeface="Arial" panose="020B0604020202020204" pitchFamily="34" charset="0"/>
              <a:buChar char="•"/>
            </a:pPr>
            <a:r>
              <a:rPr lang="en-US" altLang="zh-CN" sz="1800"/>
              <a:t>CD</a:t>
            </a:r>
            <a:r>
              <a:rPr lang="zh-CN" altLang="zh-CN" sz="1800"/>
              <a:t>详细信息包含哪些信息？</a:t>
            </a:r>
          </a:p>
          <a:p>
            <a:pPr eaLnBrk="1" hangingPunct="1">
              <a:spcBef>
                <a:spcPct val="0"/>
              </a:spcBef>
              <a:buClrTx/>
              <a:buSzTx/>
              <a:buFont typeface="Arial" panose="020B0604020202020204" pitchFamily="34" charset="0"/>
              <a:buChar char="•"/>
            </a:pPr>
            <a:r>
              <a:rPr lang="zh-CN" altLang="zh-CN" sz="1800"/>
              <a:t>购买行为操作哪些数据？</a:t>
            </a:r>
          </a:p>
          <a:p>
            <a:pPr eaLnBrk="1" hangingPunct="1">
              <a:spcBef>
                <a:spcPct val="0"/>
              </a:spcBef>
              <a:buClrTx/>
              <a:buSzTx/>
              <a:buFont typeface="Arial" panose="020B0604020202020204" pitchFamily="34" charset="0"/>
              <a:buChar char="•"/>
            </a:pPr>
            <a:r>
              <a:rPr lang="en-US" altLang="zh-CN" sz="1800"/>
              <a:t>……</a:t>
            </a:r>
            <a:endParaRPr lang="zh-CN" altLang="zh-CN" sz="1800"/>
          </a:p>
        </p:txBody>
      </p:sp>
      <p:pic>
        <p:nvPicPr>
          <p:cNvPr id="73733" name="图片 1">
            <a:extLst>
              <a:ext uri="{FF2B5EF4-FFF2-40B4-BE49-F238E27FC236}">
                <a16:creationId xmlns:a16="http://schemas.microsoft.com/office/drawing/2014/main" id="{1219BA0A-D955-3593-3687-82A2222E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3689350"/>
            <a:ext cx="6149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4D50F768-2B5C-FD12-E0FC-516B0651A045}"/>
              </a:ext>
            </a:extLst>
          </p:cNvPr>
          <p:cNvSpPr>
            <a:spLocks noGrp="1" noChangeArrowheads="1"/>
          </p:cNvSpPr>
          <p:nvPr>
            <p:ph type="title"/>
          </p:nvPr>
        </p:nvSpPr>
        <p:spPr/>
        <p:txBody>
          <a:bodyPr/>
          <a:lstStyle/>
          <a:p>
            <a:pPr eaLnBrk="1" hangingPunct="1"/>
            <a:r>
              <a:rPr lang="zh-CN" altLang="en-US"/>
              <a:t>主要内容</a:t>
            </a:r>
          </a:p>
        </p:txBody>
      </p:sp>
      <p:sp>
        <p:nvSpPr>
          <p:cNvPr id="74755" name="Rectangle 3">
            <a:extLst>
              <a:ext uri="{FF2B5EF4-FFF2-40B4-BE49-F238E27FC236}">
                <a16:creationId xmlns:a16="http://schemas.microsoft.com/office/drawing/2014/main" id="{6A532B3A-AB11-E630-3FF2-19B47C929BC3}"/>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面向对象分析</a:t>
            </a:r>
          </a:p>
          <a:p>
            <a:pPr marL="571500" indent="-571500" eaLnBrk="1" hangingPunct="1">
              <a:buFont typeface="Wingdings" panose="05000000000000000000" pitchFamily="2" charset="2"/>
              <a:buAutoNum type="arabicPeriod"/>
            </a:pPr>
            <a:r>
              <a:rPr lang="zh-CN" altLang="en-US"/>
              <a:t>对象模型</a:t>
            </a:r>
            <a:endParaRPr lang="en-US" altLang="zh-CN">
              <a:hlinkClick r:id="rId2" action="ppaction://hlinksldjump"/>
            </a:endParaRPr>
          </a:p>
          <a:p>
            <a:pPr marL="571500" indent="-571500" eaLnBrk="1" hangingPunct="1">
              <a:buFont typeface="Wingdings" panose="05000000000000000000" pitchFamily="2" charset="2"/>
              <a:buAutoNum type="arabicPeriod"/>
            </a:pPr>
            <a:r>
              <a:rPr lang="zh-CN" altLang="en-US">
                <a:solidFill>
                  <a:srgbClr val="FF0000"/>
                </a:solidFill>
              </a:rPr>
              <a:t>（行为模型）用例实现（交互）：顺序图</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（行为模型）行为建模：状态图</a:t>
            </a:r>
          </a:p>
          <a:p>
            <a:pPr marL="571500" indent="-571500" eaLnBrk="1" hangingPunct="1">
              <a:buFont typeface="Wingdings" panose="05000000000000000000" pitchFamily="2" charset="2"/>
              <a:buAutoNum type="arabicPeriod"/>
            </a:pPr>
            <a:r>
              <a:rPr lang="zh-CN" altLang="en-US"/>
              <a:t>对象约束语言</a:t>
            </a:r>
            <a:r>
              <a:rPr lang="en-US" altLang="zh-CN"/>
              <a:t>OCL</a:t>
            </a:r>
          </a:p>
          <a:p>
            <a:pPr marL="571500" indent="-571500" eaLnBrk="1" hangingPunct="1">
              <a:buFont typeface="Wingdings" panose="05000000000000000000" pitchFamily="2" charset="2"/>
              <a:buAutoNum type="arabicPeriod"/>
            </a:pPr>
            <a:r>
              <a:rPr lang="en-US" altLang="zh-CN"/>
              <a:t>CRC</a:t>
            </a:r>
            <a:endParaRPr lang="zh-CN" altLang="en-US"/>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2A840BCF-2ED5-F8B0-FAE0-5D46D490609F}"/>
              </a:ext>
            </a:extLst>
          </p:cNvPr>
          <p:cNvSpPr>
            <a:spLocks noGrp="1" noChangeArrowheads="1"/>
          </p:cNvSpPr>
          <p:nvPr>
            <p:ph type="title"/>
          </p:nvPr>
        </p:nvSpPr>
        <p:spPr/>
        <p:txBody>
          <a:bodyPr/>
          <a:lstStyle/>
          <a:p>
            <a:pPr eaLnBrk="1" hangingPunct="1"/>
            <a:r>
              <a:rPr lang="en-US" altLang="zh-CN" sz="3800"/>
              <a:t>3. </a:t>
            </a:r>
            <a:r>
              <a:rPr lang="zh-CN" altLang="en-US" sz="3800"/>
              <a:t>行为模型</a:t>
            </a:r>
            <a:br>
              <a:rPr lang="zh-CN" altLang="en-US" sz="3800"/>
            </a:br>
            <a:r>
              <a:rPr lang="en-US" altLang="zh-CN" sz="3800">
                <a:latin typeface="Arial" panose="020B0604020202020204" pitchFamily="34" charset="0"/>
              </a:rPr>
              <a:t>——</a:t>
            </a:r>
            <a:r>
              <a:rPr lang="zh-CN" altLang="en-US" sz="3800"/>
              <a:t>交互图</a:t>
            </a:r>
          </a:p>
        </p:txBody>
      </p:sp>
      <p:sp>
        <p:nvSpPr>
          <p:cNvPr id="75779" name="Rectangle 3">
            <a:extLst>
              <a:ext uri="{FF2B5EF4-FFF2-40B4-BE49-F238E27FC236}">
                <a16:creationId xmlns:a16="http://schemas.microsoft.com/office/drawing/2014/main" id="{1FBCC13A-820B-B6E6-36C5-FFA8505F1C08}"/>
              </a:ext>
            </a:extLst>
          </p:cNvPr>
          <p:cNvSpPr>
            <a:spLocks noGrp="1" noChangeArrowheads="1"/>
          </p:cNvSpPr>
          <p:nvPr>
            <p:ph type="body" idx="1"/>
          </p:nvPr>
        </p:nvSpPr>
        <p:spPr/>
        <p:txBody>
          <a:bodyPr/>
          <a:lstStyle/>
          <a:p>
            <a:pPr eaLnBrk="1" hangingPunct="1"/>
            <a:r>
              <a:rPr lang="zh-CN" altLang="en-US"/>
              <a:t>交互图</a:t>
            </a:r>
          </a:p>
          <a:p>
            <a:pPr lvl="1" eaLnBrk="1" hangingPunct="1"/>
            <a:r>
              <a:rPr lang="zh-CN" altLang="en-US"/>
              <a:t>以一组对象为中心的交互描述技术 </a:t>
            </a:r>
          </a:p>
          <a:p>
            <a:pPr lvl="1" eaLnBrk="1" hangingPunct="1"/>
            <a:r>
              <a:rPr lang="zh-CN" altLang="en-US"/>
              <a:t>描述在特定上下文环境中一组对象的交互行为 </a:t>
            </a:r>
          </a:p>
          <a:p>
            <a:pPr lvl="1" eaLnBrk="1" hangingPunct="1"/>
            <a:r>
              <a:rPr lang="zh-CN" altLang="en-US">
                <a:solidFill>
                  <a:srgbClr val="FF0000"/>
                </a:solidFill>
              </a:rPr>
              <a:t>通常描述的是单个用例的典型场景</a:t>
            </a:r>
          </a:p>
          <a:p>
            <a:pPr lvl="1" eaLnBrk="1" hangingPunct="1"/>
            <a:r>
              <a:rPr lang="zh-CN" altLang="en-US"/>
              <a:t>交互图中的每一个交互都描述了环境中的对象为了实现某个目标而执行的一系列消息交换 </a:t>
            </a:r>
          </a:p>
          <a:p>
            <a:pPr lvl="1" eaLnBrk="1" hangingPunct="1"/>
            <a:r>
              <a:rPr lang="zh-CN" altLang="en-US" b="1"/>
              <a:t>顺序图</a:t>
            </a:r>
            <a:r>
              <a:rPr lang="zh-CN" altLang="en-US"/>
              <a:t>和通信图是最常用的 交互图</a:t>
            </a:r>
          </a:p>
          <a:p>
            <a:pPr lvl="1" eaLnBrk="1" hangingPunct="1"/>
            <a:r>
              <a:rPr lang="zh-CN" altLang="en-US"/>
              <a:t>交互图中出现的对象应该在领域模型中有相应的对象存在 </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B795AE98-D89E-A1A9-0522-E5B5E46A4A81}"/>
              </a:ext>
            </a:extLst>
          </p:cNvPr>
          <p:cNvSpPr>
            <a:spLocks noGrp="1" noChangeArrowheads="1"/>
          </p:cNvSpPr>
          <p:nvPr>
            <p:ph type="title"/>
          </p:nvPr>
        </p:nvSpPr>
        <p:spPr/>
        <p:txBody>
          <a:bodyPr/>
          <a:lstStyle/>
          <a:p>
            <a:pPr eaLnBrk="1" hangingPunct="1"/>
            <a:r>
              <a:rPr lang="en-US" altLang="zh-CN" sz="3800"/>
              <a:t>3. </a:t>
            </a:r>
            <a:r>
              <a:rPr lang="zh-CN" altLang="en-US" sz="3800"/>
              <a:t>行为模型</a:t>
            </a:r>
            <a:br>
              <a:rPr lang="zh-CN" altLang="en-US" sz="3800"/>
            </a:br>
            <a:r>
              <a:rPr lang="zh-CN" altLang="en-US" sz="3800"/>
              <a:t> </a:t>
            </a:r>
            <a:r>
              <a:rPr lang="en-US" altLang="zh-CN" sz="3800">
                <a:latin typeface="Arial" panose="020B0604020202020204" pitchFamily="34" charset="0"/>
              </a:rPr>
              <a:t>——</a:t>
            </a:r>
            <a:r>
              <a:rPr lang="zh-CN" altLang="en-US" sz="3800"/>
              <a:t>交互图</a:t>
            </a:r>
          </a:p>
        </p:txBody>
      </p:sp>
      <p:sp>
        <p:nvSpPr>
          <p:cNvPr id="76803" name="Rectangle 3">
            <a:extLst>
              <a:ext uri="{FF2B5EF4-FFF2-40B4-BE49-F238E27FC236}">
                <a16:creationId xmlns:a16="http://schemas.microsoft.com/office/drawing/2014/main" id="{67D11F40-C0DC-4B48-C3D7-66A57026E2A3}"/>
              </a:ext>
            </a:extLst>
          </p:cNvPr>
          <p:cNvSpPr>
            <a:spLocks noGrp="1" noChangeArrowheads="1"/>
          </p:cNvSpPr>
          <p:nvPr>
            <p:ph type="body" idx="1"/>
          </p:nvPr>
        </p:nvSpPr>
        <p:spPr/>
        <p:txBody>
          <a:bodyPr/>
          <a:lstStyle/>
          <a:p>
            <a:pPr eaLnBrk="1" hangingPunct="1"/>
            <a:r>
              <a:rPr lang="zh-CN" altLang="en-US"/>
              <a:t>顺序图</a:t>
            </a:r>
          </a:p>
        </p:txBody>
      </p:sp>
      <p:sp>
        <p:nvSpPr>
          <p:cNvPr id="76804" name="Rectangle 5">
            <a:extLst>
              <a:ext uri="{FF2B5EF4-FFF2-40B4-BE49-F238E27FC236}">
                <a16:creationId xmlns:a16="http://schemas.microsoft.com/office/drawing/2014/main" id="{D0B3CB42-A8D6-B2E1-EEA9-A3A77770E1F3}"/>
              </a:ext>
            </a:extLst>
          </p:cNvPr>
          <p:cNvSpPr>
            <a:spLocks noChangeArrowheads="1"/>
          </p:cNvSpPr>
          <p:nvPr/>
        </p:nvSpPr>
        <p:spPr bwMode="auto">
          <a:xfrm>
            <a:off x="0" y="2468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6805" name="Object 4">
            <a:extLst>
              <a:ext uri="{FF2B5EF4-FFF2-40B4-BE49-F238E27FC236}">
                <a16:creationId xmlns:a16="http://schemas.microsoft.com/office/drawing/2014/main" id="{FFDB7B27-8BAA-1462-45AA-6656E4BC62B3}"/>
              </a:ext>
            </a:extLst>
          </p:cNvPr>
          <p:cNvGraphicFramePr>
            <a:graphicFrameLocks noChangeAspect="1"/>
          </p:cNvGraphicFramePr>
          <p:nvPr/>
        </p:nvGraphicFramePr>
        <p:xfrm>
          <a:off x="609600" y="2209800"/>
          <a:ext cx="7848600" cy="3760788"/>
        </p:xfrm>
        <a:graphic>
          <a:graphicData uri="http://schemas.openxmlformats.org/presentationml/2006/ole">
            <mc:AlternateContent xmlns:mc="http://schemas.openxmlformats.org/markup-compatibility/2006">
              <mc:Choice xmlns:v="urn:schemas-microsoft-com:vml" Requires="v">
                <p:oleObj name="Visio" r:id="rId2" imgW="7122090" imgH="3417227" progId="Visio.Drawing.11">
                  <p:embed/>
                </p:oleObj>
              </mc:Choice>
              <mc:Fallback>
                <p:oleObj name="Visio" r:id="rId2" imgW="7122090" imgH="3417227" progId="Visio.Drawing.11">
                  <p:embed/>
                  <p:pic>
                    <p:nvPicPr>
                      <p:cNvPr id="76805" name="Object 4">
                        <a:extLst>
                          <a:ext uri="{FF2B5EF4-FFF2-40B4-BE49-F238E27FC236}">
                            <a16:creationId xmlns:a16="http://schemas.microsoft.com/office/drawing/2014/main" id="{FFDB7B27-8BAA-1462-45AA-6656E4BC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09800"/>
                        <a:ext cx="78486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6" name="Rectangle 7">
            <a:extLst>
              <a:ext uri="{FF2B5EF4-FFF2-40B4-BE49-F238E27FC236}">
                <a16:creationId xmlns:a16="http://schemas.microsoft.com/office/drawing/2014/main" id="{3ADE3975-8D40-4A62-8415-179ADBA34CBC}"/>
              </a:ext>
            </a:extLst>
          </p:cNvPr>
          <p:cNvSpPr>
            <a:spLocks noChangeArrowheads="1"/>
          </p:cNvSpPr>
          <p:nvPr/>
        </p:nvSpPr>
        <p:spPr bwMode="auto">
          <a:xfrm>
            <a:off x="0" y="3078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6807" name="Object 6">
            <a:extLst>
              <a:ext uri="{FF2B5EF4-FFF2-40B4-BE49-F238E27FC236}">
                <a16:creationId xmlns:a16="http://schemas.microsoft.com/office/drawing/2014/main" id="{209A0803-C8EF-BCAA-D166-52286A345CE3}"/>
              </a:ext>
            </a:extLst>
          </p:cNvPr>
          <p:cNvGraphicFramePr>
            <a:graphicFrameLocks noChangeAspect="1"/>
          </p:cNvGraphicFramePr>
          <p:nvPr/>
        </p:nvGraphicFramePr>
        <p:xfrm>
          <a:off x="4267200" y="304800"/>
          <a:ext cx="3886200" cy="1611313"/>
        </p:xfrm>
        <a:graphic>
          <a:graphicData uri="http://schemas.openxmlformats.org/presentationml/2006/ole">
            <mc:AlternateContent xmlns:mc="http://schemas.openxmlformats.org/markup-compatibility/2006">
              <mc:Choice xmlns:v="urn:schemas-microsoft-com:vml" Requires="v">
                <p:oleObj name="Visio" r:id="rId4" imgW="2453107" imgH="1020928" progId="Visio.Drawing.11">
                  <p:embed/>
                </p:oleObj>
              </mc:Choice>
              <mc:Fallback>
                <p:oleObj name="Visio" r:id="rId4" imgW="2453107" imgH="1020928" progId="Visio.Drawing.11">
                  <p:embed/>
                  <p:pic>
                    <p:nvPicPr>
                      <p:cNvPr id="76807" name="Object 6">
                        <a:extLst>
                          <a:ext uri="{FF2B5EF4-FFF2-40B4-BE49-F238E27FC236}">
                            <a16:creationId xmlns:a16="http://schemas.microsoft.com/office/drawing/2014/main" id="{209A0803-C8EF-BCAA-D166-52286A345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04800"/>
                        <a:ext cx="388620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DF871101-748F-0F26-214B-9CBBA9EE60ED}"/>
              </a:ext>
            </a:extLst>
          </p:cNvPr>
          <p:cNvSpPr>
            <a:spLocks noGrp="1" noChangeArrowheads="1"/>
          </p:cNvSpPr>
          <p:nvPr>
            <p:ph type="title"/>
          </p:nvPr>
        </p:nvSpPr>
        <p:spPr/>
        <p:txBody>
          <a:bodyPr/>
          <a:lstStyle/>
          <a:p>
            <a:pPr eaLnBrk="1" hangingPunct="1"/>
            <a:r>
              <a:rPr lang="en-US" altLang="zh-CN" sz="3800"/>
              <a:t>3. </a:t>
            </a:r>
            <a:r>
              <a:rPr lang="zh-CN" altLang="en-US" sz="3800"/>
              <a:t>行为模型</a:t>
            </a:r>
            <a:br>
              <a:rPr lang="zh-CN" altLang="en-US" sz="3800"/>
            </a:br>
            <a:r>
              <a:rPr lang="zh-CN" altLang="en-US" sz="3800"/>
              <a:t> </a:t>
            </a:r>
            <a:r>
              <a:rPr lang="en-US" altLang="zh-CN" sz="3800">
                <a:latin typeface="Arial" panose="020B0604020202020204" pitchFamily="34" charset="0"/>
              </a:rPr>
              <a:t>——</a:t>
            </a:r>
            <a:r>
              <a:rPr lang="zh-CN" altLang="en-US" sz="3800"/>
              <a:t>交互图</a:t>
            </a:r>
          </a:p>
        </p:txBody>
      </p:sp>
      <p:sp>
        <p:nvSpPr>
          <p:cNvPr id="77827" name="Rectangle 3">
            <a:extLst>
              <a:ext uri="{FF2B5EF4-FFF2-40B4-BE49-F238E27FC236}">
                <a16:creationId xmlns:a16="http://schemas.microsoft.com/office/drawing/2014/main" id="{369165EA-C0A2-FCC4-FCE8-0F4904F87B3D}"/>
              </a:ext>
            </a:extLst>
          </p:cNvPr>
          <p:cNvSpPr>
            <a:spLocks noGrp="1" noChangeArrowheads="1"/>
          </p:cNvSpPr>
          <p:nvPr>
            <p:ph type="body" idx="1"/>
          </p:nvPr>
        </p:nvSpPr>
        <p:spPr/>
        <p:txBody>
          <a:bodyPr/>
          <a:lstStyle/>
          <a:p>
            <a:pPr eaLnBrk="1" hangingPunct="1"/>
            <a:r>
              <a:rPr lang="zh-CN" altLang="en-US"/>
              <a:t>系统顺序图</a:t>
            </a:r>
          </a:p>
          <a:p>
            <a:pPr lvl="1" eaLnBrk="1" hangingPunct="1"/>
            <a:r>
              <a:rPr lang="zh-CN" altLang="en-US"/>
              <a:t>将整个系统看作一个黑箱的对象，强调外部参与者和系统的交互行为，重点展示系统级事件 </a:t>
            </a:r>
          </a:p>
          <a:p>
            <a:pPr eaLnBrk="1" hangingPunct="1"/>
            <a:endParaRPr lang="en-US" altLang="zh-CN"/>
          </a:p>
        </p:txBody>
      </p:sp>
      <p:sp>
        <p:nvSpPr>
          <p:cNvPr id="77828" name="Rectangle 5">
            <a:extLst>
              <a:ext uri="{FF2B5EF4-FFF2-40B4-BE49-F238E27FC236}">
                <a16:creationId xmlns:a16="http://schemas.microsoft.com/office/drawing/2014/main" id="{1CD0BA68-AD39-D47F-03F2-A7B9F4994CC0}"/>
              </a:ext>
            </a:extLst>
          </p:cNvPr>
          <p:cNvSpPr>
            <a:spLocks noChangeArrowheads="1"/>
          </p:cNvSpPr>
          <p:nvPr/>
        </p:nvSpPr>
        <p:spPr bwMode="auto">
          <a:xfrm>
            <a:off x="0" y="2062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7829" name="Object 4">
            <a:extLst>
              <a:ext uri="{FF2B5EF4-FFF2-40B4-BE49-F238E27FC236}">
                <a16:creationId xmlns:a16="http://schemas.microsoft.com/office/drawing/2014/main" id="{9E6A5926-6171-CB8A-38E8-1F0FCBE03F1B}"/>
              </a:ext>
            </a:extLst>
          </p:cNvPr>
          <p:cNvGraphicFramePr>
            <a:graphicFrameLocks noChangeAspect="1"/>
          </p:cNvGraphicFramePr>
          <p:nvPr/>
        </p:nvGraphicFramePr>
        <p:xfrm>
          <a:off x="1447800" y="2895600"/>
          <a:ext cx="5867400" cy="3802063"/>
        </p:xfrm>
        <a:graphic>
          <a:graphicData uri="http://schemas.openxmlformats.org/presentationml/2006/ole">
            <mc:AlternateContent xmlns:mc="http://schemas.openxmlformats.org/markup-compatibility/2006">
              <mc:Choice xmlns:v="urn:schemas-microsoft-com:vml" Requires="v">
                <p:oleObj name="Visio" r:id="rId2" imgW="5184248" imgH="3362820" progId="Visio.Drawing.11">
                  <p:embed/>
                </p:oleObj>
              </mc:Choice>
              <mc:Fallback>
                <p:oleObj name="Visio" r:id="rId2" imgW="5184248" imgH="3362820" progId="Visio.Drawing.11">
                  <p:embed/>
                  <p:pic>
                    <p:nvPicPr>
                      <p:cNvPr id="77829" name="Object 4">
                        <a:extLst>
                          <a:ext uri="{FF2B5EF4-FFF2-40B4-BE49-F238E27FC236}">
                            <a16:creationId xmlns:a16="http://schemas.microsoft.com/office/drawing/2014/main" id="{9E6A5926-6171-CB8A-38E8-1F0FCBE03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95600"/>
                        <a:ext cx="58674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68F0C043-0A9D-820D-A5A2-56DD26E98FFF}"/>
              </a:ext>
            </a:extLst>
          </p:cNvPr>
          <p:cNvSpPr>
            <a:spLocks noGrp="1" noChangeArrowheads="1"/>
          </p:cNvSpPr>
          <p:nvPr>
            <p:ph type="title"/>
          </p:nvPr>
        </p:nvSpPr>
        <p:spPr/>
        <p:txBody>
          <a:bodyPr/>
          <a:lstStyle/>
          <a:p>
            <a:r>
              <a:rPr lang="zh-CN" altLang="en-US" sz="3200"/>
              <a:t>组合片段示意图</a:t>
            </a:r>
            <a:endParaRPr lang="en-US" altLang="zh-CN" sz="3200"/>
          </a:p>
        </p:txBody>
      </p:sp>
      <p:graphicFrame>
        <p:nvGraphicFramePr>
          <p:cNvPr id="78851" name="对象 1">
            <a:extLst>
              <a:ext uri="{FF2B5EF4-FFF2-40B4-BE49-F238E27FC236}">
                <a16:creationId xmlns:a16="http://schemas.microsoft.com/office/drawing/2014/main" id="{6528E532-0EB1-CAEE-B3B9-38931914D71D}"/>
              </a:ext>
            </a:extLst>
          </p:cNvPr>
          <p:cNvGraphicFramePr>
            <a:graphicFrameLocks noChangeAspect="1"/>
          </p:cNvGraphicFramePr>
          <p:nvPr/>
        </p:nvGraphicFramePr>
        <p:xfrm>
          <a:off x="381000" y="1905000"/>
          <a:ext cx="8507413" cy="4191000"/>
        </p:xfrm>
        <a:graphic>
          <a:graphicData uri="http://schemas.openxmlformats.org/presentationml/2006/ole">
            <mc:AlternateContent xmlns:mc="http://schemas.openxmlformats.org/markup-compatibility/2006">
              <mc:Choice xmlns:v="urn:schemas-microsoft-com:vml" Requires="v">
                <p:oleObj name="Visio" r:id="rId2" imgW="5911409" imgH="2912353" progId="Visio.Drawing.11">
                  <p:embed/>
                </p:oleObj>
              </mc:Choice>
              <mc:Fallback>
                <p:oleObj name="Visio" r:id="rId2" imgW="5911409" imgH="2912353" progId="Visio.Drawing.11">
                  <p:embed/>
                  <p:pic>
                    <p:nvPicPr>
                      <p:cNvPr id="78851" name="对象 1">
                        <a:extLst>
                          <a:ext uri="{FF2B5EF4-FFF2-40B4-BE49-F238E27FC236}">
                            <a16:creationId xmlns:a16="http://schemas.microsoft.com/office/drawing/2014/main" id="{6528E532-0EB1-CAEE-B3B9-38931914D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850741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9">
            <a:extLst>
              <a:ext uri="{FF2B5EF4-FFF2-40B4-BE49-F238E27FC236}">
                <a16:creationId xmlns:a16="http://schemas.microsoft.com/office/drawing/2014/main" id="{53DDBCC6-FB0C-F42B-094B-092DCA51F5DE}"/>
              </a:ext>
            </a:extLst>
          </p:cNvPr>
          <p:cNvSpPr>
            <a:spLocks noChangeArrowheads="1"/>
          </p:cNvSpPr>
          <p:nvPr/>
        </p:nvSpPr>
        <p:spPr bwMode="auto">
          <a:xfrm>
            <a:off x="639763" y="1004888"/>
            <a:ext cx="5218112" cy="5027612"/>
          </a:xfrm>
          <a:prstGeom prst="rect">
            <a:avLst/>
          </a:prstGeom>
          <a:noFill/>
          <a:ln w="19050" cap="rnd" algn="ctr">
            <a:solidFill>
              <a:srgbClr val="C0C0C0"/>
            </a:solidFill>
            <a:prstDash val="sysDot"/>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r>
              <a:rPr lang="en-US" altLang="zh-CN" sz="1200">
                <a:solidFill>
                  <a:srgbClr val="808080"/>
                </a:solidFill>
              </a:rPr>
              <a:t>Example</a:t>
            </a:r>
          </a:p>
        </p:txBody>
      </p:sp>
      <p:sp>
        <p:nvSpPr>
          <p:cNvPr id="79875" name="Rectangle 2">
            <a:extLst>
              <a:ext uri="{FF2B5EF4-FFF2-40B4-BE49-F238E27FC236}">
                <a16:creationId xmlns:a16="http://schemas.microsoft.com/office/drawing/2014/main" id="{53C5D29E-9830-1A55-4F67-C8570D4FAE16}"/>
              </a:ext>
            </a:extLst>
          </p:cNvPr>
          <p:cNvSpPr>
            <a:spLocks noGrp="1" noChangeArrowheads="1"/>
          </p:cNvSpPr>
          <p:nvPr>
            <p:ph type="title"/>
          </p:nvPr>
        </p:nvSpPr>
        <p:spPr/>
        <p:txBody>
          <a:bodyPr/>
          <a:lstStyle/>
          <a:p>
            <a:r>
              <a:rPr lang="en-US" altLang="zh-CN"/>
              <a:t>Options</a:t>
            </a:r>
          </a:p>
        </p:txBody>
      </p:sp>
      <p:sp>
        <p:nvSpPr>
          <p:cNvPr id="79876" name="Line 4">
            <a:extLst>
              <a:ext uri="{FF2B5EF4-FFF2-40B4-BE49-F238E27FC236}">
                <a16:creationId xmlns:a16="http://schemas.microsoft.com/office/drawing/2014/main" id="{8DAEE37A-4703-3233-BCD6-943356E09064}"/>
              </a:ext>
            </a:extLst>
          </p:cNvPr>
          <p:cNvSpPr>
            <a:spLocks noChangeShapeType="1"/>
          </p:cNvSpPr>
          <p:nvPr/>
        </p:nvSpPr>
        <p:spPr bwMode="auto">
          <a:xfrm>
            <a:off x="4265613" y="1827213"/>
            <a:ext cx="0" cy="37830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77" name="Line 5">
            <a:extLst>
              <a:ext uri="{FF2B5EF4-FFF2-40B4-BE49-F238E27FC236}">
                <a16:creationId xmlns:a16="http://schemas.microsoft.com/office/drawing/2014/main" id="{E8CDDCD6-9C66-A040-8404-DDDAD5F9A4FC}"/>
              </a:ext>
            </a:extLst>
          </p:cNvPr>
          <p:cNvSpPr>
            <a:spLocks noChangeShapeType="1"/>
          </p:cNvSpPr>
          <p:nvPr/>
        </p:nvSpPr>
        <p:spPr bwMode="auto">
          <a:xfrm>
            <a:off x="2205038" y="1828800"/>
            <a:ext cx="0" cy="37703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78" name="Rectangle 6">
            <a:extLst>
              <a:ext uri="{FF2B5EF4-FFF2-40B4-BE49-F238E27FC236}">
                <a16:creationId xmlns:a16="http://schemas.microsoft.com/office/drawing/2014/main" id="{D866B4DE-8BF0-19C1-B197-7558186342F8}"/>
              </a:ext>
            </a:extLst>
          </p:cNvPr>
          <p:cNvSpPr>
            <a:spLocks noChangeArrowheads="1"/>
          </p:cNvSpPr>
          <p:nvPr/>
        </p:nvSpPr>
        <p:spPr bwMode="auto">
          <a:xfrm>
            <a:off x="2090738" y="1998663"/>
            <a:ext cx="222250" cy="376396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9879" name="Rectangle 7">
            <a:extLst>
              <a:ext uri="{FF2B5EF4-FFF2-40B4-BE49-F238E27FC236}">
                <a16:creationId xmlns:a16="http://schemas.microsoft.com/office/drawing/2014/main" id="{C037C1A3-8F48-EBB6-7BF2-52F92DBB7451}"/>
              </a:ext>
            </a:extLst>
          </p:cNvPr>
          <p:cNvSpPr>
            <a:spLocks noChangeArrowheads="1"/>
          </p:cNvSpPr>
          <p:nvPr/>
        </p:nvSpPr>
        <p:spPr bwMode="auto">
          <a:xfrm>
            <a:off x="4168775" y="3414713"/>
            <a:ext cx="268288" cy="5111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9880" name="Line 8">
            <a:extLst>
              <a:ext uri="{FF2B5EF4-FFF2-40B4-BE49-F238E27FC236}">
                <a16:creationId xmlns:a16="http://schemas.microsoft.com/office/drawing/2014/main" id="{5A631C5F-0512-BE1F-FF1E-FDE1D9633F54}"/>
              </a:ext>
            </a:extLst>
          </p:cNvPr>
          <p:cNvSpPr>
            <a:spLocks noChangeShapeType="1"/>
          </p:cNvSpPr>
          <p:nvPr/>
        </p:nvSpPr>
        <p:spPr bwMode="auto">
          <a:xfrm>
            <a:off x="2339975" y="3414713"/>
            <a:ext cx="18700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81" name="Text Box 9">
            <a:extLst>
              <a:ext uri="{FF2B5EF4-FFF2-40B4-BE49-F238E27FC236}">
                <a16:creationId xmlns:a16="http://schemas.microsoft.com/office/drawing/2014/main" id="{562EBCE9-E62E-CD7A-6A22-40AF021B8E60}"/>
              </a:ext>
            </a:extLst>
          </p:cNvPr>
          <p:cNvSpPr txBox="1">
            <a:spLocks noChangeArrowheads="1"/>
          </p:cNvSpPr>
          <p:nvPr/>
        </p:nvSpPr>
        <p:spPr bwMode="auto">
          <a:xfrm>
            <a:off x="2443163" y="3124200"/>
            <a:ext cx="106203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archive(msg)</a:t>
            </a:r>
          </a:p>
        </p:txBody>
      </p:sp>
      <p:sp>
        <p:nvSpPr>
          <p:cNvPr id="79882" name="Rectangle 10">
            <a:extLst>
              <a:ext uri="{FF2B5EF4-FFF2-40B4-BE49-F238E27FC236}">
                <a16:creationId xmlns:a16="http://schemas.microsoft.com/office/drawing/2014/main" id="{516461AC-E494-E361-F8C6-D8CD32EDC05A}"/>
              </a:ext>
            </a:extLst>
          </p:cNvPr>
          <p:cNvSpPr>
            <a:spLocks noChangeArrowheads="1"/>
          </p:cNvSpPr>
          <p:nvPr/>
        </p:nvSpPr>
        <p:spPr bwMode="auto">
          <a:xfrm>
            <a:off x="1393825" y="129540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msg : Message</a:t>
            </a:r>
          </a:p>
        </p:txBody>
      </p:sp>
      <p:sp>
        <p:nvSpPr>
          <p:cNvPr id="79883" name="Rectangle 11">
            <a:extLst>
              <a:ext uri="{FF2B5EF4-FFF2-40B4-BE49-F238E27FC236}">
                <a16:creationId xmlns:a16="http://schemas.microsoft.com/office/drawing/2014/main" id="{AD5AF185-9BAE-0FE2-CB06-F9F3B4724EA6}"/>
              </a:ext>
            </a:extLst>
          </p:cNvPr>
          <p:cNvSpPr>
            <a:spLocks noChangeArrowheads="1"/>
          </p:cNvSpPr>
          <p:nvPr/>
        </p:nvSpPr>
        <p:spPr bwMode="auto">
          <a:xfrm>
            <a:off x="3482975" y="129540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Database</a:t>
            </a:r>
          </a:p>
        </p:txBody>
      </p:sp>
      <p:sp>
        <p:nvSpPr>
          <p:cNvPr id="79884" name="Rectangle 15">
            <a:extLst>
              <a:ext uri="{FF2B5EF4-FFF2-40B4-BE49-F238E27FC236}">
                <a16:creationId xmlns:a16="http://schemas.microsoft.com/office/drawing/2014/main" id="{46A988C8-9CA0-3E49-4F07-733397A3967E}"/>
              </a:ext>
            </a:extLst>
          </p:cNvPr>
          <p:cNvSpPr>
            <a:spLocks noChangeArrowheads="1"/>
          </p:cNvSpPr>
          <p:nvPr/>
        </p:nvSpPr>
        <p:spPr bwMode="auto">
          <a:xfrm>
            <a:off x="1733550" y="2101850"/>
            <a:ext cx="3643313" cy="222408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9885" name="AutoShape 16">
            <a:extLst>
              <a:ext uri="{FF2B5EF4-FFF2-40B4-BE49-F238E27FC236}">
                <a16:creationId xmlns:a16="http://schemas.microsoft.com/office/drawing/2014/main" id="{180D0FDD-98D6-418E-2F75-0288BAD94A6F}"/>
              </a:ext>
            </a:extLst>
          </p:cNvPr>
          <p:cNvSpPr>
            <a:spLocks noChangeArrowheads="1"/>
          </p:cNvSpPr>
          <p:nvPr/>
        </p:nvSpPr>
        <p:spPr bwMode="auto">
          <a:xfrm flipH="1" flipV="1">
            <a:off x="1733550" y="2100263"/>
            <a:ext cx="887413" cy="450850"/>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opt</a:t>
            </a:r>
          </a:p>
        </p:txBody>
      </p:sp>
      <p:sp>
        <p:nvSpPr>
          <p:cNvPr id="79886" name="Text Box 19">
            <a:extLst>
              <a:ext uri="{FF2B5EF4-FFF2-40B4-BE49-F238E27FC236}">
                <a16:creationId xmlns:a16="http://schemas.microsoft.com/office/drawing/2014/main" id="{8F087C47-241D-6D4C-25EC-51158AF91CBB}"/>
              </a:ext>
            </a:extLst>
          </p:cNvPr>
          <p:cNvSpPr txBox="1">
            <a:spLocks noChangeArrowheads="1"/>
          </p:cNvSpPr>
          <p:nvPr/>
        </p:nvSpPr>
        <p:spPr bwMode="auto">
          <a:xfrm>
            <a:off x="1951038" y="4298950"/>
            <a:ext cx="1249362"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Do something...</a:t>
            </a:r>
          </a:p>
        </p:txBody>
      </p:sp>
      <p:grpSp>
        <p:nvGrpSpPr>
          <p:cNvPr id="79887" name="Group 20">
            <a:extLst>
              <a:ext uri="{FF2B5EF4-FFF2-40B4-BE49-F238E27FC236}">
                <a16:creationId xmlns:a16="http://schemas.microsoft.com/office/drawing/2014/main" id="{1E05AF16-EF75-CE1A-FEA0-BB52E5F0AB71}"/>
              </a:ext>
            </a:extLst>
          </p:cNvPr>
          <p:cNvGrpSpPr>
            <a:grpSpLocks/>
          </p:cNvGrpSpPr>
          <p:nvPr/>
        </p:nvGrpSpPr>
        <p:grpSpPr bwMode="auto">
          <a:xfrm>
            <a:off x="2224088" y="4583113"/>
            <a:ext cx="565150" cy="914400"/>
            <a:chOff x="1440" y="3216"/>
            <a:chExt cx="356" cy="576"/>
          </a:xfrm>
        </p:grpSpPr>
        <p:sp>
          <p:nvSpPr>
            <p:cNvPr id="79892" name="Rectangle 21">
              <a:extLst>
                <a:ext uri="{FF2B5EF4-FFF2-40B4-BE49-F238E27FC236}">
                  <a16:creationId xmlns:a16="http://schemas.microsoft.com/office/drawing/2014/main" id="{48DF5468-9BFC-6557-71DA-EDD55DFB6371}"/>
                </a:ext>
              </a:extLst>
            </p:cNvPr>
            <p:cNvSpPr>
              <a:spLocks noChangeArrowheads="1"/>
            </p:cNvSpPr>
            <p:nvPr/>
          </p:nvSpPr>
          <p:spPr bwMode="auto">
            <a:xfrm>
              <a:off x="1440" y="3264"/>
              <a:ext cx="144" cy="43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9893" name="Line 22">
              <a:extLst>
                <a:ext uri="{FF2B5EF4-FFF2-40B4-BE49-F238E27FC236}">
                  <a16:creationId xmlns:a16="http://schemas.microsoft.com/office/drawing/2014/main" id="{5DF02E27-2F27-2015-7F28-7B7A4FB1F2E9}"/>
                </a:ext>
              </a:extLst>
            </p:cNvPr>
            <p:cNvSpPr>
              <a:spLocks noChangeShapeType="1"/>
            </p:cNvSpPr>
            <p:nvPr/>
          </p:nvSpPr>
          <p:spPr bwMode="auto">
            <a:xfrm flipH="1">
              <a:off x="1584" y="3312"/>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94" name="Line 23">
              <a:extLst>
                <a:ext uri="{FF2B5EF4-FFF2-40B4-BE49-F238E27FC236}">
                  <a16:creationId xmlns:a16="http://schemas.microsoft.com/office/drawing/2014/main" id="{1B5A20DC-9887-796C-9D3E-869CE318CA77}"/>
                </a:ext>
              </a:extLst>
            </p:cNvPr>
            <p:cNvSpPr>
              <a:spLocks noChangeShapeType="1"/>
            </p:cNvSpPr>
            <p:nvPr/>
          </p:nvSpPr>
          <p:spPr bwMode="auto">
            <a:xfrm flipH="1">
              <a:off x="1488" y="3744"/>
              <a:ext cx="24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95" name="Text Box 24">
              <a:extLst>
                <a:ext uri="{FF2B5EF4-FFF2-40B4-BE49-F238E27FC236}">
                  <a16:creationId xmlns:a16="http://schemas.microsoft.com/office/drawing/2014/main" id="{C9758FA2-788E-2E4C-8495-7991027501C2}"/>
                </a:ext>
              </a:extLst>
            </p:cNvPr>
            <p:cNvSpPr txBox="1">
              <a:spLocks noChangeArrowheads="1"/>
            </p:cNvSpPr>
            <p:nvPr/>
          </p:nvSpPr>
          <p:spPr bwMode="auto">
            <a:xfrm>
              <a:off x="1680" y="331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sv-SE" sz="1400">
                <a:latin typeface="Times" panose="02020603050405020304" pitchFamily="18" charset="0"/>
              </a:endParaRPr>
            </a:p>
          </p:txBody>
        </p:sp>
        <p:sp>
          <p:nvSpPr>
            <p:cNvPr id="79896" name="Line 25">
              <a:extLst>
                <a:ext uri="{FF2B5EF4-FFF2-40B4-BE49-F238E27FC236}">
                  <a16:creationId xmlns:a16="http://schemas.microsoft.com/office/drawing/2014/main" id="{FAC2689E-8647-4A8D-4087-9A69EF1A6725}"/>
                </a:ext>
              </a:extLst>
            </p:cNvPr>
            <p:cNvSpPr>
              <a:spLocks noChangeShapeType="1"/>
            </p:cNvSpPr>
            <p:nvPr/>
          </p:nvSpPr>
          <p:spPr bwMode="auto">
            <a:xfrm>
              <a:off x="1488" y="3216"/>
              <a:ext cx="2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97" name="Line 26">
              <a:extLst>
                <a:ext uri="{FF2B5EF4-FFF2-40B4-BE49-F238E27FC236}">
                  <a16:creationId xmlns:a16="http://schemas.microsoft.com/office/drawing/2014/main" id="{96245EF8-5216-3B5F-EBC1-6163804C24EF}"/>
                </a:ext>
              </a:extLst>
            </p:cNvPr>
            <p:cNvSpPr>
              <a:spLocks noChangeShapeType="1"/>
            </p:cNvSpPr>
            <p:nvPr/>
          </p:nvSpPr>
          <p:spPr bwMode="auto">
            <a:xfrm>
              <a:off x="1728" y="321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9898" name="Line 27">
              <a:extLst>
                <a:ext uri="{FF2B5EF4-FFF2-40B4-BE49-F238E27FC236}">
                  <a16:creationId xmlns:a16="http://schemas.microsoft.com/office/drawing/2014/main" id="{EB1E0722-8E23-383E-6B57-81915C7255EB}"/>
                </a:ext>
              </a:extLst>
            </p:cNvPr>
            <p:cNvSpPr>
              <a:spLocks noChangeShapeType="1"/>
            </p:cNvSpPr>
            <p:nvPr/>
          </p:nvSpPr>
          <p:spPr bwMode="auto">
            <a:xfrm>
              <a:off x="1584" y="3648"/>
              <a:ext cx="144"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99" name="Line 28">
              <a:extLst>
                <a:ext uri="{FF2B5EF4-FFF2-40B4-BE49-F238E27FC236}">
                  <a16:creationId xmlns:a16="http://schemas.microsoft.com/office/drawing/2014/main" id="{01FB5977-5307-4E10-D120-1B381352996C}"/>
                </a:ext>
              </a:extLst>
            </p:cNvPr>
            <p:cNvSpPr>
              <a:spLocks noChangeShapeType="1"/>
            </p:cNvSpPr>
            <p:nvPr/>
          </p:nvSpPr>
          <p:spPr bwMode="auto">
            <a:xfrm>
              <a:off x="1728" y="3648"/>
              <a:ext cx="0" cy="9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900" name="Line 29">
              <a:extLst>
                <a:ext uri="{FF2B5EF4-FFF2-40B4-BE49-F238E27FC236}">
                  <a16:creationId xmlns:a16="http://schemas.microsoft.com/office/drawing/2014/main" id="{02342448-1ADA-987B-B3B4-5A3CD0570B3A}"/>
                </a:ext>
              </a:extLst>
            </p:cNvPr>
            <p:cNvSpPr>
              <a:spLocks noChangeShapeType="1"/>
            </p:cNvSpPr>
            <p:nvPr/>
          </p:nvSpPr>
          <p:spPr bwMode="auto">
            <a:xfrm>
              <a:off x="1488" y="3744"/>
              <a:ext cx="48"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901" name="Line 30">
              <a:extLst>
                <a:ext uri="{FF2B5EF4-FFF2-40B4-BE49-F238E27FC236}">
                  <a16:creationId xmlns:a16="http://schemas.microsoft.com/office/drawing/2014/main" id="{4DFD531D-167A-6A92-4DE6-2C50D2C398BA}"/>
                </a:ext>
              </a:extLst>
            </p:cNvPr>
            <p:cNvSpPr>
              <a:spLocks noChangeShapeType="1"/>
            </p:cNvSpPr>
            <p:nvPr/>
          </p:nvSpPr>
          <p:spPr bwMode="auto">
            <a:xfrm flipV="1">
              <a:off x="1488" y="3696"/>
              <a:ext cx="48"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79888" name="Text Box 31">
            <a:extLst>
              <a:ext uri="{FF2B5EF4-FFF2-40B4-BE49-F238E27FC236}">
                <a16:creationId xmlns:a16="http://schemas.microsoft.com/office/drawing/2014/main" id="{DA59F630-C774-581E-1593-DA7619333815}"/>
              </a:ext>
            </a:extLst>
          </p:cNvPr>
          <p:cNvSpPr txBox="1">
            <a:spLocks noChangeArrowheads="1"/>
          </p:cNvSpPr>
          <p:nvPr/>
        </p:nvSpPr>
        <p:spPr bwMode="auto">
          <a:xfrm>
            <a:off x="2109788" y="2597150"/>
            <a:ext cx="2197100" cy="304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[msg.status=confirmed]</a:t>
            </a:r>
          </a:p>
        </p:txBody>
      </p:sp>
      <p:sp>
        <p:nvSpPr>
          <p:cNvPr id="79889" name="AutoShape 32">
            <a:extLst>
              <a:ext uri="{FF2B5EF4-FFF2-40B4-BE49-F238E27FC236}">
                <a16:creationId xmlns:a16="http://schemas.microsoft.com/office/drawing/2014/main" id="{B54F9E88-4AA4-FCED-F6A1-239A8D14BB0D}"/>
              </a:ext>
            </a:extLst>
          </p:cNvPr>
          <p:cNvSpPr>
            <a:spLocks/>
          </p:cNvSpPr>
          <p:nvPr/>
        </p:nvSpPr>
        <p:spPr bwMode="auto">
          <a:xfrm>
            <a:off x="6821488" y="1319213"/>
            <a:ext cx="1473200" cy="609600"/>
          </a:xfrm>
          <a:prstGeom prst="borderCallout1">
            <a:avLst>
              <a:gd name="adj1" fmla="val 18750"/>
              <a:gd name="adj2" fmla="val -5171"/>
              <a:gd name="adj3" fmla="val 114843"/>
              <a:gd name="adj4" fmla="val -91486"/>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rtl="1" eaLnBrk="1" hangingPunct="1">
              <a:spcBef>
                <a:spcPct val="0"/>
              </a:spcBef>
              <a:buClrTx/>
              <a:buSzTx/>
              <a:buFontTx/>
              <a:buNone/>
            </a:pPr>
            <a:r>
              <a:rPr lang="en-US" altLang="zh-CN" sz="1800"/>
              <a:t>Fragment</a:t>
            </a:r>
          </a:p>
        </p:txBody>
      </p:sp>
      <p:sp>
        <p:nvSpPr>
          <p:cNvPr id="79890" name="AutoShape 33">
            <a:extLst>
              <a:ext uri="{FF2B5EF4-FFF2-40B4-BE49-F238E27FC236}">
                <a16:creationId xmlns:a16="http://schemas.microsoft.com/office/drawing/2014/main" id="{BF1A2173-F509-D044-8FEE-5FB130E59F3A}"/>
              </a:ext>
            </a:extLst>
          </p:cNvPr>
          <p:cNvSpPr>
            <a:spLocks/>
          </p:cNvSpPr>
          <p:nvPr/>
        </p:nvSpPr>
        <p:spPr bwMode="auto">
          <a:xfrm>
            <a:off x="6821488" y="2547938"/>
            <a:ext cx="1473200" cy="609600"/>
          </a:xfrm>
          <a:prstGeom prst="borderCallout1">
            <a:avLst>
              <a:gd name="adj1" fmla="val 18750"/>
              <a:gd name="adj2" fmla="val -5171"/>
              <a:gd name="adj3" fmla="val 39065"/>
              <a:gd name="adj4" fmla="val -150861"/>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rtl="1" eaLnBrk="1" hangingPunct="1">
              <a:spcBef>
                <a:spcPct val="0"/>
              </a:spcBef>
              <a:buClrTx/>
              <a:buSzTx/>
              <a:buFontTx/>
              <a:buNone/>
            </a:pPr>
            <a:r>
              <a:rPr lang="en-US" altLang="zh-CN" sz="1800"/>
              <a:t>Condition</a:t>
            </a:r>
          </a:p>
        </p:txBody>
      </p:sp>
      <p:sp>
        <p:nvSpPr>
          <p:cNvPr id="79891" name="AutoShape 38">
            <a:extLst>
              <a:ext uri="{FF2B5EF4-FFF2-40B4-BE49-F238E27FC236}">
                <a16:creationId xmlns:a16="http://schemas.microsoft.com/office/drawing/2014/main" id="{9FA5DCDA-CD76-E601-7712-AE0267F64F67}"/>
              </a:ext>
            </a:extLst>
          </p:cNvPr>
          <p:cNvSpPr>
            <a:spLocks noChangeArrowheads="1"/>
          </p:cNvSpPr>
          <p:nvPr/>
        </p:nvSpPr>
        <p:spPr bwMode="auto">
          <a:xfrm>
            <a:off x="5597525" y="4257675"/>
            <a:ext cx="3074988" cy="1403350"/>
          </a:xfrm>
          <a:prstGeom prst="foldedCorner">
            <a:avLst>
              <a:gd name="adj" fmla="val 12500"/>
            </a:avLst>
          </a:prstGeom>
          <a:solidFill>
            <a:srgbClr val="99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Used for modeling simple optional blocks.</a:t>
            </a:r>
          </a:p>
          <a:p>
            <a:pPr eaLnBrk="1" hangingPunct="1">
              <a:spcBef>
                <a:spcPct val="0"/>
              </a:spcBef>
              <a:buClrTx/>
              <a:buSzTx/>
              <a:buFontTx/>
              <a:buNone/>
            </a:pPr>
            <a:r>
              <a:rPr lang="en-US" altLang="zh-CN" sz="1800"/>
              <a:t>Has one operand; no "else" guard.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E36ECD63-0C4F-E34B-31F1-61591D2A7A61}"/>
              </a:ext>
            </a:extLst>
          </p:cNvPr>
          <p:cNvSpPr>
            <a:spLocks noGrp="1" noChangeArrowheads="1"/>
          </p:cNvSpPr>
          <p:nvPr>
            <p:ph type="title"/>
          </p:nvPr>
        </p:nvSpPr>
        <p:spPr/>
        <p:txBody>
          <a:bodyPr/>
          <a:lstStyle/>
          <a:p>
            <a:r>
              <a:rPr lang="zh-CN" altLang="en-US"/>
              <a:t>目标可以有不同的抽象层次</a:t>
            </a:r>
          </a:p>
        </p:txBody>
      </p:sp>
      <p:sp>
        <p:nvSpPr>
          <p:cNvPr id="49155" name="内容占位符 2">
            <a:extLst>
              <a:ext uri="{FF2B5EF4-FFF2-40B4-BE49-F238E27FC236}">
                <a16:creationId xmlns:a16="http://schemas.microsoft.com/office/drawing/2014/main" id="{B92B56E0-2E9F-CD70-E889-F437750F24AE}"/>
              </a:ext>
            </a:extLst>
          </p:cNvPr>
          <p:cNvSpPr>
            <a:spLocks noGrp="1" noChangeArrowheads="1"/>
          </p:cNvSpPr>
          <p:nvPr>
            <p:ph idx="1"/>
          </p:nvPr>
        </p:nvSpPr>
        <p:spPr>
          <a:xfrm>
            <a:off x="457200" y="1600200"/>
            <a:ext cx="3886200" cy="4530725"/>
          </a:xfrm>
        </p:spPr>
        <p:txBody>
          <a:bodyPr/>
          <a:lstStyle/>
          <a:p>
            <a:r>
              <a:rPr lang="zh-CN" altLang="en-US"/>
              <a:t>高层次目标</a:t>
            </a:r>
            <a:endParaRPr lang="en-US" altLang="zh-CN"/>
          </a:p>
          <a:p>
            <a:pPr lvl="1"/>
            <a:r>
              <a:rPr lang="zh-CN" altLang="en-US"/>
              <a:t>战略性的</a:t>
            </a:r>
            <a:r>
              <a:rPr lang="en-US" altLang="zh-CN"/>
              <a:t>,</a:t>
            </a:r>
            <a:r>
              <a:rPr lang="zh-CN" altLang="en-US"/>
              <a:t>全局的</a:t>
            </a:r>
            <a:r>
              <a:rPr lang="en-US" altLang="zh-CN"/>
              <a:t>, </a:t>
            </a:r>
            <a:r>
              <a:rPr lang="zh-CN" altLang="en-US"/>
              <a:t>业务相关的</a:t>
            </a:r>
            <a:endParaRPr lang="en-US" altLang="zh-CN"/>
          </a:p>
          <a:p>
            <a:pPr lvl="1"/>
            <a:r>
              <a:rPr lang="en-US" altLang="zh-CN"/>
              <a:t>“</a:t>
            </a:r>
            <a:r>
              <a:rPr lang="zh-CN" altLang="en-US"/>
              <a:t>增加</a:t>
            </a:r>
            <a:r>
              <a:rPr lang="en-US" altLang="zh-CN"/>
              <a:t>50% </a:t>
            </a:r>
            <a:r>
              <a:rPr lang="zh-CN" altLang="en-US"/>
              <a:t>的传输能力</a:t>
            </a:r>
            <a:r>
              <a:rPr lang="en-US" altLang="zh-CN"/>
              <a:t>”</a:t>
            </a:r>
          </a:p>
          <a:p>
            <a:r>
              <a:rPr lang="zh-CN" altLang="en-US"/>
              <a:t>低层次目标</a:t>
            </a:r>
            <a:endParaRPr lang="en-US" altLang="zh-CN"/>
          </a:p>
          <a:p>
            <a:pPr lvl="1"/>
            <a:r>
              <a:rPr lang="zh-CN" altLang="en-US"/>
              <a:t>技术性的，局部的，产品设计相关的</a:t>
            </a:r>
            <a:endParaRPr lang="en-US" altLang="zh-CN"/>
          </a:p>
          <a:p>
            <a:pPr lvl="1"/>
            <a:r>
              <a:rPr lang="en-US" altLang="zh-CN"/>
              <a:t>“</a:t>
            </a:r>
            <a:r>
              <a:rPr lang="zh-CN" altLang="en-US"/>
              <a:t>加速器每</a:t>
            </a:r>
            <a:r>
              <a:rPr lang="en-US" altLang="zh-CN"/>
              <a:t>3</a:t>
            </a:r>
            <a:r>
              <a:rPr lang="zh-CN" altLang="en-US"/>
              <a:t>秒发出一次命令</a:t>
            </a:r>
            <a:r>
              <a:rPr lang="en-US" altLang="zh-CN"/>
              <a:t>”</a:t>
            </a:r>
            <a:endParaRPr lang="zh-CN" altLang="en-US"/>
          </a:p>
        </p:txBody>
      </p:sp>
      <p:sp>
        <p:nvSpPr>
          <p:cNvPr id="49156" name="矩形 1">
            <a:extLst>
              <a:ext uri="{FF2B5EF4-FFF2-40B4-BE49-F238E27FC236}">
                <a16:creationId xmlns:a16="http://schemas.microsoft.com/office/drawing/2014/main" id="{88668B23-DFD5-AD33-40FC-D85F0E000A67}"/>
              </a:ext>
            </a:extLst>
          </p:cNvPr>
          <p:cNvSpPr>
            <a:spLocks noChangeArrowheads="1"/>
          </p:cNvSpPr>
          <p:nvPr/>
        </p:nvSpPr>
        <p:spPr bwMode="auto">
          <a:xfrm>
            <a:off x="4267200" y="969963"/>
            <a:ext cx="4572000"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G1</a:t>
            </a:r>
            <a:r>
              <a:rPr lang="zh-CN" altLang="zh-CN" sz="1800"/>
              <a:t>：降低</a:t>
            </a:r>
            <a:r>
              <a:rPr lang="en-US" altLang="zh-CN" sz="1800"/>
              <a:t>5%</a:t>
            </a:r>
            <a:r>
              <a:rPr lang="zh-CN" altLang="zh-CN" sz="1800"/>
              <a:t>的运营成本</a:t>
            </a:r>
          </a:p>
          <a:p>
            <a:pPr eaLnBrk="1" hangingPunct="1">
              <a:spcBef>
                <a:spcPct val="0"/>
              </a:spcBef>
              <a:buClrTx/>
              <a:buSzTx/>
              <a:buFontTx/>
              <a:buNone/>
            </a:pPr>
            <a:r>
              <a:rPr lang="en-US" altLang="zh-CN" sz="1800"/>
              <a:t>Goal Achieve[OperationCostDecrease]</a:t>
            </a:r>
            <a:endParaRPr lang="zh-CN" altLang="zh-CN" sz="1800"/>
          </a:p>
          <a:p>
            <a:pPr eaLnBrk="1" hangingPunct="1">
              <a:spcBef>
                <a:spcPct val="0"/>
              </a:spcBef>
              <a:buClrTx/>
              <a:buSzTx/>
              <a:buFontTx/>
              <a:buNone/>
            </a:pPr>
            <a:r>
              <a:rPr lang="zh-CN" altLang="zh-CN" sz="1800"/>
              <a:t>类型：</a:t>
            </a:r>
            <a:r>
              <a:rPr lang="en-US" altLang="zh-CN" sz="1800"/>
              <a:t> SatisfactionGoal</a:t>
            </a:r>
            <a:endParaRPr lang="zh-CN" altLang="zh-CN" sz="1800"/>
          </a:p>
          <a:p>
            <a:pPr eaLnBrk="1" hangingPunct="1">
              <a:spcBef>
                <a:spcPct val="0"/>
              </a:spcBef>
              <a:buClrTx/>
              <a:buSzTx/>
              <a:buFontTx/>
              <a:buNone/>
            </a:pPr>
            <a:r>
              <a:rPr lang="zh-CN" altLang="zh-CN" sz="1800"/>
              <a:t>非正式定义：降低</a:t>
            </a:r>
            <a:r>
              <a:rPr lang="en-US" altLang="zh-CN" sz="1800"/>
              <a:t>5%</a:t>
            </a:r>
            <a:r>
              <a:rPr lang="zh-CN" altLang="zh-CN" sz="1800"/>
              <a:t>的运营成本</a:t>
            </a:r>
          </a:p>
          <a:p>
            <a:pPr eaLnBrk="1" hangingPunct="1">
              <a:spcBef>
                <a:spcPct val="0"/>
              </a:spcBef>
              <a:buClrTx/>
              <a:buSzTx/>
              <a:buFontTx/>
              <a:buNone/>
            </a:pPr>
            <a:r>
              <a:rPr lang="zh-CN" altLang="zh-CN" sz="1800"/>
              <a:t>关注：</a:t>
            </a:r>
            <a:r>
              <a:rPr lang="en-US" altLang="zh-CN" sz="1800"/>
              <a:t>OperationCost</a:t>
            </a:r>
            <a:endParaRPr lang="zh-CN" altLang="zh-CN" sz="1800"/>
          </a:p>
          <a:p>
            <a:pPr eaLnBrk="1" hangingPunct="1">
              <a:spcBef>
                <a:spcPct val="0"/>
              </a:spcBef>
              <a:buClrTx/>
              <a:buSzTx/>
              <a:buFontTx/>
              <a:buNone/>
            </a:pPr>
            <a:r>
              <a:rPr lang="zh-CN" altLang="zh-CN" sz="1800"/>
              <a:t>正式定义：</a:t>
            </a:r>
            <a:r>
              <a:rPr lang="en-US" altLang="zh-CN" sz="1800"/>
              <a:t>∀ c: OperationCost</a:t>
            </a:r>
            <a:endParaRPr lang="zh-CN" altLang="zh-CN" sz="1800"/>
          </a:p>
          <a:p>
            <a:pPr eaLnBrk="1" hangingPunct="1">
              <a:spcBef>
                <a:spcPct val="0"/>
              </a:spcBef>
              <a:buClrTx/>
              <a:buSzTx/>
              <a:buFontTx/>
              <a:buNone/>
            </a:pPr>
            <a:r>
              <a:rPr lang="en-US" altLang="zh-CN" sz="1800"/>
              <a:t>          Decrease(c)</a:t>
            </a:r>
            <a:endParaRPr lang="zh-CN" altLang="zh-CN" sz="1800"/>
          </a:p>
          <a:p>
            <a:pPr eaLnBrk="1" hangingPunct="1">
              <a:spcBef>
                <a:spcPct val="0"/>
              </a:spcBef>
              <a:buClrTx/>
              <a:buSzTx/>
              <a:buFontTx/>
              <a:buNone/>
            </a:pPr>
            <a:r>
              <a:rPr lang="en-US" altLang="zh-CN" sz="1800"/>
              <a:t>          ⇒◊ DecreasePercent(c)&gt;=5</a:t>
            </a:r>
            <a:endParaRPr lang="zh-CN" altLang="zh-CN" sz="1800"/>
          </a:p>
          <a:p>
            <a:pPr eaLnBrk="1" hangingPunct="1">
              <a:spcBef>
                <a:spcPct val="0"/>
              </a:spcBef>
              <a:buClrTx/>
              <a:buSzTx/>
              <a:buFontTx/>
              <a:buNone/>
            </a:pPr>
            <a:r>
              <a:rPr lang="en-US" altLang="zh-CN" sz="1800"/>
              <a:t>G2</a:t>
            </a:r>
            <a:r>
              <a:rPr lang="zh-CN" altLang="zh-CN" sz="1800"/>
              <a:t>：在商品距离报废期还有</a:t>
            </a:r>
            <a:r>
              <a:rPr lang="en-US" altLang="zh-CN" sz="1800"/>
              <a:t>10</a:t>
            </a:r>
            <a:r>
              <a:rPr lang="zh-CN" altLang="zh-CN" sz="1800"/>
              <a:t>天时，业务经理应该得到提示</a:t>
            </a:r>
          </a:p>
          <a:p>
            <a:pPr eaLnBrk="1" hangingPunct="1">
              <a:spcBef>
                <a:spcPct val="0"/>
              </a:spcBef>
              <a:buClrTx/>
              <a:buSzTx/>
              <a:buFontTx/>
              <a:buNone/>
            </a:pPr>
            <a:r>
              <a:rPr lang="en-US" altLang="zh-CN" sz="1800"/>
              <a:t>Goal Achieve[CommodityOutofDateNoticed]</a:t>
            </a:r>
            <a:endParaRPr lang="zh-CN" altLang="zh-CN" sz="1800"/>
          </a:p>
          <a:p>
            <a:pPr eaLnBrk="1" hangingPunct="1">
              <a:spcBef>
                <a:spcPct val="0"/>
              </a:spcBef>
              <a:buClrTx/>
              <a:buSzTx/>
              <a:buFontTx/>
              <a:buNone/>
            </a:pPr>
            <a:r>
              <a:rPr lang="zh-CN" altLang="zh-CN" sz="1800"/>
              <a:t>类型：</a:t>
            </a:r>
            <a:r>
              <a:rPr lang="en-US" altLang="zh-CN" sz="1800"/>
              <a:t> SatisfactionGoal</a:t>
            </a:r>
            <a:endParaRPr lang="zh-CN" altLang="zh-CN" sz="1800"/>
          </a:p>
          <a:p>
            <a:pPr eaLnBrk="1" hangingPunct="1">
              <a:spcBef>
                <a:spcPct val="0"/>
              </a:spcBef>
              <a:buClrTx/>
              <a:buSzTx/>
              <a:buFontTx/>
              <a:buNone/>
            </a:pPr>
            <a:r>
              <a:rPr lang="zh-CN" altLang="zh-CN" sz="1800"/>
              <a:t>非正式定义：在商品距离报废期还有</a:t>
            </a:r>
            <a:r>
              <a:rPr lang="en-US" altLang="zh-CN" sz="1800"/>
              <a:t>10</a:t>
            </a:r>
            <a:r>
              <a:rPr lang="zh-CN" altLang="zh-CN" sz="1800"/>
              <a:t>天时，业务经理应该得到提示</a:t>
            </a:r>
          </a:p>
          <a:p>
            <a:pPr eaLnBrk="1" hangingPunct="1">
              <a:spcBef>
                <a:spcPct val="0"/>
              </a:spcBef>
              <a:buClrTx/>
              <a:buSzTx/>
              <a:buFontTx/>
              <a:buNone/>
            </a:pPr>
            <a:r>
              <a:rPr lang="zh-CN" altLang="zh-CN" sz="1800"/>
              <a:t>关注：</a:t>
            </a:r>
            <a:r>
              <a:rPr lang="en-US" altLang="zh-CN" sz="1800"/>
              <a:t>Commodity, GeneralManager</a:t>
            </a:r>
            <a:endParaRPr lang="zh-CN" altLang="zh-CN" sz="1800"/>
          </a:p>
          <a:p>
            <a:pPr eaLnBrk="1" hangingPunct="1">
              <a:spcBef>
                <a:spcPct val="0"/>
              </a:spcBef>
              <a:buClrTx/>
              <a:buSzTx/>
              <a:buFontTx/>
              <a:buNone/>
            </a:pPr>
            <a:r>
              <a:rPr lang="zh-CN" altLang="zh-CN" sz="1800"/>
              <a:t>正式定义：</a:t>
            </a:r>
            <a:r>
              <a:rPr lang="en-US" altLang="zh-CN" sz="1800"/>
              <a:t>∀ c:Commodity, m: GeneralManager</a:t>
            </a:r>
            <a:endParaRPr lang="zh-CN" altLang="zh-CN" sz="1800"/>
          </a:p>
          <a:p>
            <a:pPr eaLnBrk="1" hangingPunct="1">
              <a:spcBef>
                <a:spcPct val="0"/>
              </a:spcBef>
              <a:buClrTx/>
              <a:buSzTx/>
              <a:buFontTx/>
              <a:buNone/>
            </a:pPr>
            <a:r>
              <a:rPr lang="en-US" altLang="zh-CN" sz="1800"/>
              <a:t>          c.guaranteePeriod()&lt;=10</a:t>
            </a:r>
            <a:endParaRPr lang="zh-CN" altLang="zh-CN" sz="1800"/>
          </a:p>
          <a:p>
            <a:pPr eaLnBrk="1" hangingPunct="1">
              <a:spcBef>
                <a:spcPct val="0"/>
              </a:spcBef>
              <a:buClrTx/>
              <a:buSzTx/>
              <a:buFontTx/>
              <a:buNone/>
            </a:pPr>
            <a:r>
              <a:rPr lang="en-US" altLang="zh-CN" sz="1800"/>
              <a:t>          ⇒◊ Notify(m, c)</a:t>
            </a:r>
            <a:endParaRPr lang="zh-CN" altLang="zh-CN" sz="1800"/>
          </a:p>
        </p:txBody>
      </p:sp>
      <p:sp>
        <p:nvSpPr>
          <p:cNvPr id="49157" name="灯片编号占位符 1">
            <a:extLst>
              <a:ext uri="{FF2B5EF4-FFF2-40B4-BE49-F238E27FC236}">
                <a16:creationId xmlns:a16="http://schemas.microsoft.com/office/drawing/2014/main" id="{9668DB20-6650-5802-9808-00FE8C0DAC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263257-14A2-4BE7-B332-FCA700896B3F}" type="slidenum">
              <a:rPr lang="en-US" altLang="zh-CN" smtClean="0">
                <a:latin typeface="Garamond" panose="02020404030301010803" pitchFamily="18" charset="0"/>
              </a:rPr>
              <a:pPr/>
              <a:t>25</a:t>
            </a:fld>
            <a:endParaRPr lang="en-US" altLang="zh-CN">
              <a:latin typeface="Garamond" panose="02020404030301010803" pitchFamily="18"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E541DE70-B7B1-C745-62AB-335E2A52F104}"/>
              </a:ext>
            </a:extLst>
          </p:cNvPr>
          <p:cNvSpPr>
            <a:spLocks noGrp="1" noChangeArrowheads="1"/>
          </p:cNvSpPr>
          <p:nvPr>
            <p:ph type="title"/>
          </p:nvPr>
        </p:nvSpPr>
        <p:spPr/>
        <p:txBody>
          <a:bodyPr/>
          <a:lstStyle/>
          <a:p>
            <a:r>
              <a:rPr lang="en-US" altLang="zh-CN"/>
              <a:t>Alternatives</a:t>
            </a:r>
          </a:p>
        </p:txBody>
      </p:sp>
      <p:sp>
        <p:nvSpPr>
          <p:cNvPr id="81923" name="Line 4">
            <a:extLst>
              <a:ext uri="{FF2B5EF4-FFF2-40B4-BE49-F238E27FC236}">
                <a16:creationId xmlns:a16="http://schemas.microsoft.com/office/drawing/2014/main" id="{A758A3D0-47D5-D8D0-4035-13D26910EA9B}"/>
              </a:ext>
            </a:extLst>
          </p:cNvPr>
          <p:cNvSpPr>
            <a:spLocks noChangeShapeType="1"/>
          </p:cNvSpPr>
          <p:nvPr/>
        </p:nvSpPr>
        <p:spPr bwMode="auto">
          <a:xfrm>
            <a:off x="4238625" y="1527175"/>
            <a:ext cx="0" cy="46291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24" name="Line 5">
            <a:extLst>
              <a:ext uri="{FF2B5EF4-FFF2-40B4-BE49-F238E27FC236}">
                <a16:creationId xmlns:a16="http://schemas.microsoft.com/office/drawing/2014/main" id="{46940104-EE51-2135-E881-D611564EAFD8}"/>
              </a:ext>
            </a:extLst>
          </p:cNvPr>
          <p:cNvSpPr>
            <a:spLocks noChangeShapeType="1"/>
          </p:cNvSpPr>
          <p:nvPr/>
        </p:nvSpPr>
        <p:spPr bwMode="auto">
          <a:xfrm>
            <a:off x="2178050" y="1528763"/>
            <a:ext cx="0" cy="37703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25" name="Rectangle 6">
            <a:extLst>
              <a:ext uri="{FF2B5EF4-FFF2-40B4-BE49-F238E27FC236}">
                <a16:creationId xmlns:a16="http://schemas.microsoft.com/office/drawing/2014/main" id="{86F97BC8-8CF5-4B99-38A7-AB2CB252FD6F}"/>
              </a:ext>
            </a:extLst>
          </p:cNvPr>
          <p:cNvSpPr>
            <a:spLocks noChangeArrowheads="1"/>
          </p:cNvSpPr>
          <p:nvPr/>
        </p:nvSpPr>
        <p:spPr bwMode="auto">
          <a:xfrm>
            <a:off x="2063750" y="1698625"/>
            <a:ext cx="222250" cy="45021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26" name="Rectangle 7">
            <a:extLst>
              <a:ext uri="{FF2B5EF4-FFF2-40B4-BE49-F238E27FC236}">
                <a16:creationId xmlns:a16="http://schemas.microsoft.com/office/drawing/2014/main" id="{F649B23D-DEE5-B9E6-2E39-97A7D585564D}"/>
              </a:ext>
            </a:extLst>
          </p:cNvPr>
          <p:cNvSpPr>
            <a:spLocks noChangeArrowheads="1"/>
          </p:cNvSpPr>
          <p:nvPr/>
        </p:nvSpPr>
        <p:spPr bwMode="auto">
          <a:xfrm>
            <a:off x="4127500" y="2800350"/>
            <a:ext cx="282575" cy="33496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27" name="Line 8">
            <a:extLst>
              <a:ext uri="{FF2B5EF4-FFF2-40B4-BE49-F238E27FC236}">
                <a16:creationId xmlns:a16="http://schemas.microsoft.com/office/drawing/2014/main" id="{E9DA5390-6FF8-81E6-AECC-2B7D4BB072C2}"/>
              </a:ext>
            </a:extLst>
          </p:cNvPr>
          <p:cNvSpPr>
            <a:spLocks noChangeShapeType="1"/>
          </p:cNvSpPr>
          <p:nvPr/>
        </p:nvSpPr>
        <p:spPr bwMode="auto">
          <a:xfrm>
            <a:off x="2298700" y="2800350"/>
            <a:ext cx="18700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28" name="Text Box 9">
            <a:extLst>
              <a:ext uri="{FF2B5EF4-FFF2-40B4-BE49-F238E27FC236}">
                <a16:creationId xmlns:a16="http://schemas.microsoft.com/office/drawing/2014/main" id="{03FC280C-77CF-8E1B-988B-8B1C2D5723B4}"/>
              </a:ext>
            </a:extLst>
          </p:cNvPr>
          <p:cNvSpPr txBox="1">
            <a:spLocks noChangeArrowheads="1"/>
          </p:cNvSpPr>
          <p:nvPr/>
        </p:nvSpPr>
        <p:spPr bwMode="auto">
          <a:xfrm>
            <a:off x="2644775" y="2528888"/>
            <a:ext cx="1208088" cy="304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archive(msg)</a:t>
            </a:r>
          </a:p>
        </p:txBody>
      </p:sp>
      <p:sp>
        <p:nvSpPr>
          <p:cNvPr id="81929" name="Rectangle 10">
            <a:extLst>
              <a:ext uri="{FF2B5EF4-FFF2-40B4-BE49-F238E27FC236}">
                <a16:creationId xmlns:a16="http://schemas.microsoft.com/office/drawing/2014/main" id="{DCACB54F-FF18-95B6-C615-4794CF0F7FAB}"/>
              </a:ext>
            </a:extLst>
          </p:cNvPr>
          <p:cNvSpPr>
            <a:spLocks noChangeArrowheads="1"/>
          </p:cNvSpPr>
          <p:nvPr/>
        </p:nvSpPr>
        <p:spPr bwMode="auto">
          <a:xfrm>
            <a:off x="1366838" y="995363"/>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msg : Message</a:t>
            </a:r>
          </a:p>
        </p:txBody>
      </p:sp>
      <p:sp>
        <p:nvSpPr>
          <p:cNvPr id="81930" name="Rectangle 11">
            <a:extLst>
              <a:ext uri="{FF2B5EF4-FFF2-40B4-BE49-F238E27FC236}">
                <a16:creationId xmlns:a16="http://schemas.microsoft.com/office/drawing/2014/main" id="{3DA91E7F-53D7-2B9E-B442-44F40200D5A7}"/>
              </a:ext>
            </a:extLst>
          </p:cNvPr>
          <p:cNvSpPr>
            <a:spLocks noChangeArrowheads="1"/>
          </p:cNvSpPr>
          <p:nvPr/>
        </p:nvSpPr>
        <p:spPr bwMode="auto">
          <a:xfrm>
            <a:off x="3455988" y="995363"/>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Database</a:t>
            </a:r>
          </a:p>
        </p:txBody>
      </p:sp>
      <p:sp>
        <p:nvSpPr>
          <p:cNvPr id="81931" name="AutoShape 12">
            <a:extLst>
              <a:ext uri="{FF2B5EF4-FFF2-40B4-BE49-F238E27FC236}">
                <a16:creationId xmlns:a16="http://schemas.microsoft.com/office/drawing/2014/main" id="{BEBFE40B-DC54-562C-88A0-FCFBB40E5E36}"/>
              </a:ext>
            </a:extLst>
          </p:cNvPr>
          <p:cNvSpPr>
            <a:spLocks/>
          </p:cNvSpPr>
          <p:nvPr/>
        </p:nvSpPr>
        <p:spPr bwMode="auto">
          <a:xfrm>
            <a:off x="217488" y="2684463"/>
            <a:ext cx="1431925" cy="609600"/>
          </a:xfrm>
          <a:prstGeom prst="borderCallout1">
            <a:avLst>
              <a:gd name="adj1" fmla="val 18750"/>
              <a:gd name="adj2" fmla="val 105319"/>
              <a:gd name="adj3" fmla="val -30731"/>
              <a:gd name="adj4" fmla="val 119625"/>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Condition</a:t>
            </a:r>
          </a:p>
        </p:txBody>
      </p:sp>
      <p:sp>
        <p:nvSpPr>
          <p:cNvPr id="81932" name="Line 14">
            <a:extLst>
              <a:ext uri="{FF2B5EF4-FFF2-40B4-BE49-F238E27FC236}">
                <a16:creationId xmlns:a16="http://schemas.microsoft.com/office/drawing/2014/main" id="{20A2727E-4712-06B5-845C-0500422CBD88}"/>
              </a:ext>
            </a:extLst>
          </p:cNvPr>
          <p:cNvSpPr>
            <a:spLocks noChangeShapeType="1"/>
          </p:cNvSpPr>
          <p:nvPr/>
        </p:nvSpPr>
        <p:spPr bwMode="auto">
          <a:xfrm>
            <a:off x="6489700" y="1527175"/>
            <a:ext cx="12700" cy="46148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33" name="Rectangle 15">
            <a:extLst>
              <a:ext uri="{FF2B5EF4-FFF2-40B4-BE49-F238E27FC236}">
                <a16:creationId xmlns:a16="http://schemas.microsoft.com/office/drawing/2014/main" id="{FB53D6D0-143A-FC44-332F-0B58ADF9F043}"/>
              </a:ext>
            </a:extLst>
          </p:cNvPr>
          <p:cNvSpPr>
            <a:spLocks noChangeArrowheads="1"/>
          </p:cNvSpPr>
          <p:nvPr/>
        </p:nvSpPr>
        <p:spPr bwMode="auto">
          <a:xfrm>
            <a:off x="6378575" y="3795713"/>
            <a:ext cx="255588" cy="471487"/>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34" name="Rectangle 16">
            <a:extLst>
              <a:ext uri="{FF2B5EF4-FFF2-40B4-BE49-F238E27FC236}">
                <a16:creationId xmlns:a16="http://schemas.microsoft.com/office/drawing/2014/main" id="{8C47AB40-A1DF-65B1-B559-10FF262AB999}"/>
              </a:ext>
            </a:extLst>
          </p:cNvPr>
          <p:cNvSpPr>
            <a:spLocks noChangeArrowheads="1"/>
          </p:cNvSpPr>
          <p:nvPr/>
        </p:nvSpPr>
        <p:spPr bwMode="auto">
          <a:xfrm>
            <a:off x="5707063" y="995363"/>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Admin</a:t>
            </a:r>
          </a:p>
        </p:txBody>
      </p:sp>
      <p:sp>
        <p:nvSpPr>
          <p:cNvPr id="81935" name="Rectangle 17">
            <a:extLst>
              <a:ext uri="{FF2B5EF4-FFF2-40B4-BE49-F238E27FC236}">
                <a16:creationId xmlns:a16="http://schemas.microsoft.com/office/drawing/2014/main" id="{FD9AC6B1-7A79-E51A-29EF-DD9E7EB3275F}"/>
              </a:ext>
            </a:extLst>
          </p:cNvPr>
          <p:cNvSpPr>
            <a:spLocks noChangeArrowheads="1"/>
          </p:cNvSpPr>
          <p:nvPr/>
        </p:nvSpPr>
        <p:spPr bwMode="auto">
          <a:xfrm>
            <a:off x="1706563" y="1801813"/>
            <a:ext cx="5486400" cy="42719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36" name="AutoShape 18">
            <a:extLst>
              <a:ext uri="{FF2B5EF4-FFF2-40B4-BE49-F238E27FC236}">
                <a16:creationId xmlns:a16="http://schemas.microsoft.com/office/drawing/2014/main" id="{EC7B217B-04F0-45F4-CEAA-7B6DB252B918}"/>
              </a:ext>
            </a:extLst>
          </p:cNvPr>
          <p:cNvSpPr>
            <a:spLocks noChangeArrowheads="1"/>
          </p:cNvSpPr>
          <p:nvPr/>
        </p:nvSpPr>
        <p:spPr bwMode="auto">
          <a:xfrm flipH="1" flipV="1">
            <a:off x="1706563" y="1800225"/>
            <a:ext cx="887412" cy="450850"/>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alt</a:t>
            </a:r>
          </a:p>
        </p:txBody>
      </p:sp>
      <p:sp>
        <p:nvSpPr>
          <p:cNvPr id="81937" name="Line 19">
            <a:extLst>
              <a:ext uri="{FF2B5EF4-FFF2-40B4-BE49-F238E27FC236}">
                <a16:creationId xmlns:a16="http://schemas.microsoft.com/office/drawing/2014/main" id="{C8CFFC94-B74F-A71C-38F0-CB77C9C8B825}"/>
              </a:ext>
            </a:extLst>
          </p:cNvPr>
          <p:cNvSpPr>
            <a:spLocks noChangeShapeType="1"/>
          </p:cNvSpPr>
          <p:nvPr/>
        </p:nvSpPr>
        <p:spPr bwMode="auto">
          <a:xfrm>
            <a:off x="2312988" y="3797300"/>
            <a:ext cx="40528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38" name="Text Box 20">
            <a:extLst>
              <a:ext uri="{FF2B5EF4-FFF2-40B4-BE49-F238E27FC236}">
                <a16:creationId xmlns:a16="http://schemas.microsoft.com/office/drawing/2014/main" id="{1C096AAC-31B1-316C-FB96-78E52A576194}"/>
              </a:ext>
            </a:extLst>
          </p:cNvPr>
          <p:cNvSpPr txBox="1">
            <a:spLocks noChangeArrowheads="1"/>
          </p:cNvSpPr>
          <p:nvPr/>
        </p:nvSpPr>
        <p:spPr bwMode="auto">
          <a:xfrm>
            <a:off x="2690813" y="3457575"/>
            <a:ext cx="1651000" cy="304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notify(msg.getID())</a:t>
            </a:r>
          </a:p>
        </p:txBody>
      </p:sp>
      <p:sp>
        <p:nvSpPr>
          <p:cNvPr id="81939" name="Text Box 23">
            <a:extLst>
              <a:ext uri="{FF2B5EF4-FFF2-40B4-BE49-F238E27FC236}">
                <a16:creationId xmlns:a16="http://schemas.microsoft.com/office/drawing/2014/main" id="{A76B0396-BAF3-70A6-4E62-1590F72FE519}"/>
              </a:ext>
            </a:extLst>
          </p:cNvPr>
          <p:cNvSpPr txBox="1">
            <a:spLocks noChangeArrowheads="1"/>
          </p:cNvSpPr>
          <p:nvPr/>
        </p:nvSpPr>
        <p:spPr bwMode="auto">
          <a:xfrm>
            <a:off x="2244725" y="4681538"/>
            <a:ext cx="555625"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wait()</a:t>
            </a:r>
          </a:p>
        </p:txBody>
      </p:sp>
      <p:grpSp>
        <p:nvGrpSpPr>
          <p:cNvPr id="81940" name="Group 24">
            <a:extLst>
              <a:ext uri="{FF2B5EF4-FFF2-40B4-BE49-F238E27FC236}">
                <a16:creationId xmlns:a16="http://schemas.microsoft.com/office/drawing/2014/main" id="{E9C91A11-624A-58CA-40D4-86237ECF238F}"/>
              </a:ext>
            </a:extLst>
          </p:cNvPr>
          <p:cNvGrpSpPr>
            <a:grpSpLocks/>
          </p:cNvGrpSpPr>
          <p:nvPr/>
        </p:nvGrpSpPr>
        <p:grpSpPr bwMode="auto">
          <a:xfrm>
            <a:off x="2182813" y="4965700"/>
            <a:ext cx="565150" cy="914400"/>
            <a:chOff x="1440" y="3216"/>
            <a:chExt cx="356" cy="576"/>
          </a:xfrm>
        </p:grpSpPr>
        <p:sp>
          <p:nvSpPr>
            <p:cNvPr id="81949" name="Rectangle 25">
              <a:extLst>
                <a:ext uri="{FF2B5EF4-FFF2-40B4-BE49-F238E27FC236}">
                  <a16:creationId xmlns:a16="http://schemas.microsoft.com/office/drawing/2014/main" id="{6CCAD944-C78D-1866-94C1-910888F3A21B}"/>
                </a:ext>
              </a:extLst>
            </p:cNvPr>
            <p:cNvSpPr>
              <a:spLocks noChangeArrowheads="1"/>
            </p:cNvSpPr>
            <p:nvPr/>
          </p:nvSpPr>
          <p:spPr bwMode="auto">
            <a:xfrm>
              <a:off x="1440" y="3264"/>
              <a:ext cx="144" cy="43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1950" name="Line 26">
              <a:extLst>
                <a:ext uri="{FF2B5EF4-FFF2-40B4-BE49-F238E27FC236}">
                  <a16:creationId xmlns:a16="http://schemas.microsoft.com/office/drawing/2014/main" id="{74389A33-27DE-1FB8-8507-3D6A52912199}"/>
                </a:ext>
              </a:extLst>
            </p:cNvPr>
            <p:cNvSpPr>
              <a:spLocks noChangeShapeType="1"/>
            </p:cNvSpPr>
            <p:nvPr/>
          </p:nvSpPr>
          <p:spPr bwMode="auto">
            <a:xfrm flipH="1">
              <a:off x="1584" y="3312"/>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51" name="Line 27">
              <a:extLst>
                <a:ext uri="{FF2B5EF4-FFF2-40B4-BE49-F238E27FC236}">
                  <a16:creationId xmlns:a16="http://schemas.microsoft.com/office/drawing/2014/main" id="{0CCE0CAD-B350-F560-16A2-0121D04D771D}"/>
                </a:ext>
              </a:extLst>
            </p:cNvPr>
            <p:cNvSpPr>
              <a:spLocks noChangeShapeType="1"/>
            </p:cNvSpPr>
            <p:nvPr/>
          </p:nvSpPr>
          <p:spPr bwMode="auto">
            <a:xfrm flipH="1">
              <a:off x="1488" y="3744"/>
              <a:ext cx="24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52" name="Text Box 28">
              <a:extLst>
                <a:ext uri="{FF2B5EF4-FFF2-40B4-BE49-F238E27FC236}">
                  <a16:creationId xmlns:a16="http://schemas.microsoft.com/office/drawing/2014/main" id="{B67A0E2A-EFDE-DCFD-79F5-9D0E272185DB}"/>
                </a:ext>
              </a:extLst>
            </p:cNvPr>
            <p:cNvSpPr txBox="1">
              <a:spLocks noChangeArrowheads="1"/>
            </p:cNvSpPr>
            <p:nvPr/>
          </p:nvSpPr>
          <p:spPr bwMode="auto">
            <a:xfrm>
              <a:off x="1680" y="331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sv-SE" sz="1400">
                <a:latin typeface="Times" panose="02020603050405020304" pitchFamily="18" charset="0"/>
              </a:endParaRPr>
            </a:p>
          </p:txBody>
        </p:sp>
        <p:sp>
          <p:nvSpPr>
            <p:cNvPr id="81953" name="Line 29">
              <a:extLst>
                <a:ext uri="{FF2B5EF4-FFF2-40B4-BE49-F238E27FC236}">
                  <a16:creationId xmlns:a16="http://schemas.microsoft.com/office/drawing/2014/main" id="{57D15B81-59C5-7F83-FE35-2A0A463AA19A}"/>
                </a:ext>
              </a:extLst>
            </p:cNvPr>
            <p:cNvSpPr>
              <a:spLocks noChangeShapeType="1"/>
            </p:cNvSpPr>
            <p:nvPr/>
          </p:nvSpPr>
          <p:spPr bwMode="auto">
            <a:xfrm>
              <a:off x="1488" y="3216"/>
              <a:ext cx="2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54" name="Line 30">
              <a:extLst>
                <a:ext uri="{FF2B5EF4-FFF2-40B4-BE49-F238E27FC236}">
                  <a16:creationId xmlns:a16="http://schemas.microsoft.com/office/drawing/2014/main" id="{A9002E1B-6B27-A73B-3FAE-809A553BA3CF}"/>
                </a:ext>
              </a:extLst>
            </p:cNvPr>
            <p:cNvSpPr>
              <a:spLocks noChangeShapeType="1"/>
            </p:cNvSpPr>
            <p:nvPr/>
          </p:nvSpPr>
          <p:spPr bwMode="auto">
            <a:xfrm>
              <a:off x="1728" y="3216"/>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55" name="Line 31">
              <a:extLst>
                <a:ext uri="{FF2B5EF4-FFF2-40B4-BE49-F238E27FC236}">
                  <a16:creationId xmlns:a16="http://schemas.microsoft.com/office/drawing/2014/main" id="{7EBD8E9A-8F9B-6706-5EEA-36CE4BA41D05}"/>
                </a:ext>
              </a:extLst>
            </p:cNvPr>
            <p:cNvSpPr>
              <a:spLocks noChangeShapeType="1"/>
            </p:cNvSpPr>
            <p:nvPr/>
          </p:nvSpPr>
          <p:spPr bwMode="auto">
            <a:xfrm>
              <a:off x="1584" y="3648"/>
              <a:ext cx="144"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56" name="Line 32">
              <a:extLst>
                <a:ext uri="{FF2B5EF4-FFF2-40B4-BE49-F238E27FC236}">
                  <a16:creationId xmlns:a16="http://schemas.microsoft.com/office/drawing/2014/main" id="{4480EC2E-8C14-BE0E-2A3C-4238762AB960}"/>
                </a:ext>
              </a:extLst>
            </p:cNvPr>
            <p:cNvSpPr>
              <a:spLocks noChangeShapeType="1"/>
            </p:cNvSpPr>
            <p:nvPr/>
          </p:nvSpPr>
          <p:spPr bwMode="auto">
            <a:xfrm>
              <a:off x="1728" y="3648"/>
              <a:ext cx="0" cy="9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57" name="Line 33">
              <a:extLst>
                <a:ext uri="{FF2B5EF4-FFF2-40B4-BE49-F238E27FC236}">
                  <a16:creationId xmlns:a16="http://schemas.microsoft.com/office/drawing/2014/main" id="{428D116D-7150-9D3F-9221-6153FB40B91A}"/>
                </a:ext>
              </a:extLst>
            </p:cNvPr>
            <p:cNvSpPr>
              <a:spLocks noChangeShapeType="1"/>
            </p:cNvSpPr>
            <p:nvPr/>
          </p:nvSpPr>
          <p:spPr bwMode="auto">
            <a:xfrm>
              <a:off x="1488" y="3744"/>
              <a:ext cx="48"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58" name="Line 34">
              <a:extLst>
                <a:ext uri="{FF2B5EF4-FFF2-40B4-BE49-F238E27FC236}">
                  <a16:creationId xmlns:a16="http://schemas.microsoft.com/office/drawing/2014/main" id="{7F545A7B-1EE2-F691-7396-327F3CBE015B}"/>
                </a:ext>
              </a:extLst>
            </p:cNvPr>
            <p:cNvSpPr>
              <a:spLocks noChangeShapeType="1"/>
            </p:cNvSpPr>
            <p:nvPr/>
          </p:nvSpPr>
          <p:spPr bwMode="auto">
            <a:xfrm flipV="1">
              <a:off x="1488" y="3696"/>
              <a:ext cx="48"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81941" name="Text Box 35">
            <a:extLst>
              <a:ext uri="{FF2B5EF4-FFF2-40B4-BE49-F238E27FC236}">
                <a16:creationId xmlns:a16="http://schemas.microsoft.com/office/drawing/2014/main" id="{288B0161-E87A-BE9E-40CF-E780F360799A}"/>
              </a:ext>
            </a:extLst>
          </p:cNvPr>
          <p:cNvSpPr txBox="1">
            <a:spLocks noChangeArrowheads="1"/>
          </p:cNvSpPr>
          <p:nvPr/>
        </p:nvSpPr>
        <p:spPr bwMode="auto">
          <a:xfrm>
            <a:off x="1822450" y="2284413"/>
            <a:ext cx="2197100" cy="3048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[msg.status=confirmed]</a:t>
            </a:r>
          </a:p>
        </p:txBody>
      </p:sp>
      <p:sp>
        <p:nvSpPr>
          <p:cNvPr id="81942" name="Text Box 36">
            <a:extLst>
              <a:ext uri="{FF2B5EF4-FFF2-40B4-BE49-F238E27FC236}">
                <a16:creationId xmlns:a16="http://schemas.microsoft.com/office/drawing/2014/main" id="{C094F7BC-DC27-8213-5FC2-F44098C603A1}"/>
              </a:ext>
            </a:extLst>
          </p:cNvPr>
          <p:cNvSpPr txBox="1">
            <a:spLocks noChangeArrowheads="1"/>
          </p:cNvSpPr>
          <p:nvPr/>
        </p:nvSpPr>
        <p:spPr bwMode="auto">
          <a:xfrm>
            <a:off x="1922463" y="3211513"/>
            <a:ext cx="1755775" cy="3048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[msg.status=error]</a:t>
            </a:r>
          </a:p>
        </p:txBody>
      </p:sp>
      <p:sp>
        <p:nvSpPr>
          <p:cNvPr id="81943" name="Text Box 37">
            <a:extLst>
              <a:ext uri="{FF2B5EF4-FFF2-40B4-BE49-F238E27FC236}">
                <a16:creationId xmlns:a16="http://schemas.microsoft.com/office/drawing/2014/main" id="{F3A52FBF-A1C7-9641-2047-CFA2644CDD13}"/>
              </a:ext>
            </a:extLst>
          </p:cNvPr>
          <p:cNvSpPr txBox="1">
            <a:spLocks noChangeArrowheads="1"/>
          </p:cNvSpPr>
          <p:nvPr/>
        </p:nvSpPr>
        <p:spPr bwMode="auto">
          <a:xfrm>
            <a:off x="2095500" y="4413250"/>
            <a:ext cx="646113" cy="3048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[else]</a:t>
            </a:r>
          </a:p>
        </p:txBody>
      </p:sp>
      <p:sp>
        <p:nvSpPr>
          <p:cNvPr id="81944" name="AutoShape 38">
            <a:extLst>
              <a:ext uri="{FF2B5EF4-FFF2-40B4-BE49-F238E27FC236}">
                <a16:creationId xmlns:a16="http://schemas.microsoft.com/office/drawing/2014/main" id="{6A061EBE-734A-05DA-5CC4-00F0F5359535}"/>
              </a:ext>
            </a:extLst>
          </p:cNvPr>
          <p:cNvSpPr>
            <a:spLocks/>
          </p:cNvSpPr>
          <p:nvPr/>
        </p:nvSpPr>
        <p:spPr bwMode="auto">
          <a:xfrm>
            <a:off x="350838" y="4879975"/>
            <a:ext cx="1306512" cy="911225"/>
          </a:xfrm>
          <a:prstGeom prst="borderCallout1">
            <a:avLst>
              <a:gd name="adj1" fmla="val 12542"/>
              <a:gd name="adj2" fmla="val 105833"/>
              <a:gd name="adj3" fmla="val 12542"/>
              <a:gd name="adj4" fmla="val 121505"/>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Else condition</a:t>
            </a:r>
          </a:p>
          <a:p>
            <a:pPr eaLnBrk="1" hangingPunct="1">
              <a:spcBef>
                <a:spcPct val="0"/>
              </a:spcBef>
              <a:buClrTx/>
              <a:buSzTx/>
              <a:buFontTx/>
              <a:buNone/>
            </a:pPr>
            <a:r>
              <a:rPr lang="en-US" altLang="zh-CN" sz="1800"/>
              <a:t>(optional)</a:t>
            </a:r>
          </a:p>
        </p:txBody>
      </p:sp>
      <p:sp>
        <p:nvSpPr>
          <p:cNvPr id="81945" name="AutoShape 39">
            <a:extLst>
              <a:ext uri="{FF2B5EF4-FFF2-40B4-BE49-F238E27FC236}">
                <a16:creationId xmlns:a16="http://schemas.microsoft.com/office/drawing/2014/main" id="{BCED3F9A-3F3B-6465-200E-C2548E96939A}"/>
              </a:ext>
            </a:extLst>
          </p:cNvPr>
          <p:cNvSpPr>
            <a:spLocks/>
          </p:cNvSpPr>
          <p:nvPr/>
        </p:nvSpPr>
        <p:spPr bwMode="auto">
          <a:xfrm>
            <a:off x="5618163" y="2084388"/>
            <a:ext cx="2509837" cy="773112"/>
          </a:xfrm>
          <a:prstGeom prst="borderCallout1">
            <a:avLst>
              <a:gd name="adj1" fmla="val 14782"/>
              <a:gd name="adj2" fmla="val -3037"/>
              <a:gd name="adj3" fmla="val 7597"/>
              <a:gd name="adj4" fmla="val -29667"/>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Alternative Fragment group</a:t>
            </a:r>
          </a:p>
        </p:txBody>
      </p:sp>
      <p:sp>
        <p:nvSpPr>
          <p:cNvPr id="81946" name="Line 40">
            <a:extLst>
              <a:ext uri="{FF2B5EF4-FFF2-40B4-BE49-F238E27FC236}">
                <a16:creationId xmlns:a16="http://schemas.microsoft.com/office/drawing/2014/main" id="{92DFA126-C2B7-182D-9E80-F7A7A5A6923D}"/>
              </a:ext>
            </a:extLst>
          </p:cNvPr>
          <p:cNvSpPr>
            <a:spLocks noChangeShapeType="1"/>
          </p:cNvSpPr>
          <p:nvPr/>
        </p:nvSpPr>
        <p:spPr bwMode="auto">
          <a:xfrm>
            <a:off x="1720850" y="3246438"/>
            <a:ext cx="54721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7" name="Line 41">
            <a:extLst>
              <a:ext uri="{FF2B5EF4-FFF2-40B4-BE49-F238E27FC236}">
                <a16:creationId xmlns:a16="http://schemas.microsoft.com/office/drawing/2014/main" id="{D4BEE722-E5B6-FF61-E185-714C579D44DD}"/>
              </a:ext>
            </a:extLst>
          </p:cNvPr>
          <p:cNvSpPr>
            <a:spLocks noChangeShapeType="1"/>
          </p:cNvSpPr>
          <p:nvPr/>
        </p:nvSpPr>
        <p:spPr bwMode="auto">
          <a:xfrm>
            <a:off x="1720850" y="4421188"/>
            <a:ext cx="547211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48" name="AutoShape 42">
            <a:extLst>
              <a:ext uri="{FF2B5EF4-FFF2-40B4-BE49-F238E27FC236}">
                <a16:creationId xmlns:a16="http://schemas.microsoft.com/office/drawing/2014/main" id="{544B9D26-F489-E5DE-CF2F-CD9ECA0D01D1}"/>
              </a:ext>
            </a:extLst>
          </p:cNvPr>
          <p:cNvSpPr>
            <a:spLocks/>
          </p:cNvSpPr>
          <p:nvPr/>
        </p:nvSpPr>
        <p:spPr bwMode="auto">
          <a:xfrm>
            <a:off x="5768975" y="4637088"/>
            <a:ext cx="2809875" cy="773112"/>
          </a:xfrm>
          <a:prstGeom prst="borderCallout1">
            <a:avLst>
              <a:gd name="adj1" fmla="val 14782"/>
              <a:gd name="adj2" fmla="val -2713"/>
              <a:gd name="adj3" fmla="val -13551"/>
              <a:gd name="adj4" fmla="val -24574"/>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Execution regions. At most one will execute.</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47C2E97E-2A69-926C-7683-76DD6B7527A7}"/>
              </a:ext>
            </a:extLst>
          </p:cNvPr>
          <p:cNvSpPr>
            <a:spLocks noGrp="1" noChangeArrowheads="1"/>
          </p:cNvSpPr>
          <p:nvPr>
            <p:ph type="title"/>
          </p:nvPr>
        </p:nvSpPr>
        <p:spPr/>
        <p:txBody>
          <a:bodyPr/>
          <a:lstStyle/>
          <a:p>
            <a:r>
              <a:rPr lang="en-US" altLang="zh-CN"/>
              <a:t>Loops</a:t>
            </a:r>
          </a:p>
        </p:txBody>
      </p:sp>
      <p:sp>
        <p:nvSpPr>
          <p:cNvPr id="83971" name="Line 4">
            <a:extLst>
              <a:ext uri="{FF2B5EF4-FFF2-40B4-BE49-F238E27FC236}">
                <a16:creationId xmlns:a16="http://schemas.microsoft.com/office/drawing/2014/main" id="{6D192145-D804-FBF5-0B85-96A91AF7222F}"/>
              </a:ext>
            </a:extLst>
          </p:cNvPr>
          <p:cNvSpPr>
            <a:spLocks noChangeShapeType="1"/>
          </p:cNvSpPr>
          <p:nvPr/>
        </p:nvSpPr>
        <p:spPr bwMode="auto">
          <a:xfrm>
            <a:off x="6858000" y="2112963"/>
            <a:ext cx="0" cy="41386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972" name="Line 5">
            <a:extLst>
              <a:ext uri="{FF2B5EF4-FFF2-40B4-BE49-F238E27FC236}">
                <a16:creationId xmlns:a16="http://schemas.microsoft.com/office/drawing/2014/main" id="{5BBB91F2-74FB-9E35-89AC-830E61550EE9}"/>
              </a:ext>
            </a:extLst>
          </p:cNvPr>
          <p:cNvSpPr>
            <a:spLocks noChangeShapeType="1"/>
          </p:cNvSpPr>
          <p:nvPr/>
        </p:nvSpPr>
        <p:spPr bwMode="auto">
          <a:xfrm>
            <a:off x="4551363" y="2085975"/>
            <a:ext cx="0" cy="41259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973" name="Line 6">
            <a:extLst>
              <a:ext uri="{FF2B5EF4-FFF2-40B4-BE49-F238E27FC236}">
                <a16:creationId xmlns:a16="http://schemas.microsoft.com/office/drawing/2014/main" id="{B6AEAEC6-32EA-2730-72A1-33F545CA3048}"/>
              </a:ext>
            </a:extLst>
          </p:cNvPr>
          <p:cNvSpPr>
            <a:spLocks noChangeShapeType="1"/>
          </p:cNvSpPr>
          <p:nvPr/>
        </p:nvSpPr>
        <p:spPr bwMode="auto">
          <a:xfrm>
            <a:off x="2490788" y="2087563"/>
            <a:ext cx="0" cy="4070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974" name="Rectangle 7">
            <a:extLst>
              <a:ext uri="{FF2B5EF4-FFF2-40B4-BE49-F238E27FC236}">
                <a16:creationId xmlns:a16="http://schemas.microsoft.com/office/drawing/2014/main" id="{AFA9B945-B904-5095-A4DB-226E10F2343E}"/>
              </a:ext>
            </a:extLst>
          </p:cNvPr>
          <p:cNvSpPr>
            <a:spLocks noChangeArrowheads="1"/>
          </p:cNvSpPr>
          <p:nvPr/>
        </p:nvSpPr>
        <p:spPr bwMode="auto">
          <a:xfrm>
            <a:off x="2376488" y="2257425"/>
            <a:ext cx="234950" cy="33274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75" name="Rectangle 8">
            <a:extLst>
              <a:ext uri="{FF2B5EF4-FFF2-40B4-BE49-F238E27FC236}">
                <a16:creationId xmlns:a16="http://schemas.microsoft.com/office/drawing/2014/main" id="{422EDF4B-9FD2-6468-6E55-3D42B8DA456D}"/>
              </a:ext>
            </a:extLst>
          </p:cNvPr>
          <p:cNvSpPr>
            <a:spLocks noChangeArrowheads="1"/>
          </p:cNvSpPr>
          <p:nvPr/>
        </p:nvSpPr>
        <p:spPr bwMode="auto">
          <a:xfrm>
            <a:off x="4440238" y="3590925"/>
            <a:ext cx="268287" cy="17811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76" name="Line 9">
            <a:extLst>
              <a:ext uri="{FF2B5EF4-FFF2-40B4-BE49-F238E27FC236}">
                <a16:creationId xmlns:a16="http://schemas.microsoft.com/office/drawing/2014/main" id="{D08896D5-5D91-41A8-5936-CB0083BDC7B6}"/>
              </a:ext>
            </a:extLst>
          </p:cNvPr>
          <p:cNvSpPr>
            <a:spLocks noChangeShapeType="1"/>
          </p:cNvSpPr>
          <p:nvPr/>
        </p:nvSpPr>
        <p:spPr bwMode="auto">
          <a:xfrm>
            <a:off x="2611438" y="3590925"/>
            <a:ext cx="18700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3977" name="Text Box 10">
            <a:extLst>
              <a:ext uri="{FF2B5EF4-FFF2-40B4-BE49-F238E27FC236}">
                <a16:creationId xmlns:a16="http://schemas.microsoft.com/office/drawing/2014/main" id="{EED6AF4B-75C5-2D26-5617-6F527EB404E8}"/>
              </a:ext>
            </a:extLst>
          </p:cNvPr>
          <p:cNvSpPr txBox="1">
            <a:spLocks noChangeArrowheads="1"/>
          </p:cNvSpPr>
          <p:nvPr/>
        </p:nvSpPr>
        <p:spPr bwMode="auto">
          <a:xfrm>
            <a:off x="3176588" y="3273425"/>
            <a:ext cx="78263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Display()</a:t>
            </a:r>
          </a:p>
        </p:txBody>
      </p:sp>
      <p:sp>
        <p:nvSpPr>
          <p:cNvPr id="83978" name="Rectangle 14">
            <a:extLst>
              <a:ext uri="{FF2B5EF4-FFF2-40B4-BE49-F238E27FC236}">
                <a16:creationId xmlns:a16="http://schemas.microsoft.com/office/drawing/2014/main" id="{745761DD-FFB3-0E63-E56F-ABA3DE54C4A6}"/>
              </a:ext>
            </a:extLst>
          </p:cNvPr>
          <p:cNvSpPr>
            <a:spLocks noChangeArrowheads="1"/>
          </p:cNvSpPr>
          <p:nvPr/>
        </p:nvSpPr>
        <p:spPr bwMode="auto">
          <a:xfrm>
            <a:off x="1679575" y="1554163"/>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OS</a:t>
            </a:r>
          </a:p>
        </p:txBody>
      </p:sp>
      <p:sp>
        <p:nvSpPr>
          <p:cNvPr id="83979" name="Rectangle 15">
            <a:extLst>
              <a:ext uri="{FF2B5EF4-FFF2-40B4-BE49-F238E27FC236}">
                <a16:creationId xmlns:a16="http://schemas.microsoft.com/office/drawing/2014/main" id="{D345E377-DA7C-5887-1413-0D5787939A5B}"/>
              </a:ext>
            </a:extLst>
          </p:cNvPr>
          <p:cNvSpPr>
            <a:spLocks noChangeArrowheads="1"/>
          </p:cNvSpPr>
          <p:nvPr/>
        </p:nvSpPr>
        <p:spPr bwMode="auto">
          <a:xfrm>
            <a:off x="3768725" y="1554163"/>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Folder</a:t>
            </a:r>
          </a:p>
        </p:txBody>
      </p:sp>
      <p:sp>
        <p:nvSpPr>
          <p:cNvPr id="83980" name="Rectangle 16">
            <a:extLst>
              <a:ext uri="{FF2B5EF4-FFF2-40B4-BE49-F238E27FC236}">
                <a16:creationId xmlns:a16="http://schemas.microsoft.com/office/drawing/2014/main" id="{E7FABEAC-35A8-8D2D-7E10-C5B267943F69}"/>
              </a:ext>
            </a:extLst>
          </p:cNvPr>
          <p:cNvSpPr>
            <a:spLocks noChangeArrowheads="1"/>
          </p:cNvSpPr>
          <p:nvPr/>
        </p:nvSpPr>
        <p:spPr bwMode="auto">
          <a:xfrm>
            <a:off x="6075363" y="158115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File</a:t>
            </a:r>
          </a:p>
        </p:txBody>
      </p:sp>
      <p:sp>
        <p:nvSpPr>
          <p:cNvPr id="83981" name="Rectangle 18">
            <a:extLst>
              <a:ext uri="{FF2B5EF4-FFF2-40B4-BE49-F238E27FC236}">
                <a16:creationId xmlns:a16="http://schemas.microsoft.com/office/drawing/2014/main" id="{2B86E123-F733-5C89-3A02-D9C07558A3F3}"/>
              </a:ext>
            </a:extLst>
          </p:cNvPr>
          <p:cNvSpPr>
            <a:spLocks noChangeArrowheads="1"/>
          </p:cNvSpPr>
          <p:nvPr/>
        </p:nvSpPr>
        <p:spPr bwMode="auto">
          <a:xfrm>
            <a:off x="2155825" y="2565400"/>
            <a:ext cx="5964238" cy="35083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82" name="AutoShape 19">
            <a:extLst>
              <a:ext uri="{FF2B5EF4-FFF2-40B4-BE49-F238E27FC236}">
                <a16:creationId xmlns:a16="http://schemas.microsoft.com/office/drawing/2014/main" id="{703F792B-B1BE-47B6-FC70-8EA957272736}"/>
              </a:ext>
            </a:extLst>
          </p:cNvPr>
          <p:cNvSpPr>
            <a:spLocks noChangeArrowheads="1"/>
          </p:cNvSpPr>
          <p:nvPr/>
        </p:nvSpPr>
        <p:spPr bwMode="auto">
          <a:xfrm flipH="1" flipV="1">
            <a:off x="2143125" y="2551113"/>
            <a:ext cx="887413" cy="369887"/>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loop</a:t>
            </a:r>
          </a:p>
        </p:txBody>
      </p:sp>
      <p:sp>
        <p:nvSpPr>
          <p:cNvPr id="83983" name="Rectangle 20">
            <a:extLst>
              <a:ext uri="{FF2B5EF4-FFF2-40B4-BE49-F238E27FC236}">
                <a16:creationId xmlns:a16="http://schemas.microsoft.com/office/drawing/2014/main" id="{2673CC9A-F3AD-608F-60B4-571E3F21C33F}"/>
              </a:ext>
            </a:extLst>
          </p:cNvPr>
          <p:cNvSpPr>
            <a:spLocks noChangeArrowheads="1"/>
          </p:cNvSpPr>
          <p:nvPr/>
        </p:nvSpPr>
        <p:spPr bwMode="auto">
          <a:xfrm>
            <a:off x="4189413" y="3711575"/>
            <a:ext cx="3343275" cy="19526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84" name="AutoShape 21">
            <a:extLst>
              <a:ext uri="{FF2B5EF4-FFF2-40B4-BE49-F238E27FC236}">
                <a16:creationId xmlns:a16="http://schemas.microsoft.com/office/drawing/2014/main" id="{044E9341-E242-C10A-7AEC-1ED71972F0CB}"/>
              </a:ext>
            </a:extLst>
          </p:cNvPr>
          <p:cNvSpPr>
            <a:spLocks noChangeArrowheads="1"/>
          </p:cNvSpPr>
          <p:nvPr/>
        </p:nvSpPr>
        <p:spPr bwMode="auto">
          <a:xfrm flipH="1" flipV="1">
            <a:off x="4176713" y="3697288"/>
            <a:ext cx="887412" cy="369887"/>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loop</a:t>
            </a:r>
          </a:p>
        </p:txBody>
      </p:sp>
      <p:sp>
        <p:nvSpPr>
          <p:cNvPr id="83985" name="Rectangle 22">
            <a:extLst>
              <a:ext uri="{FF2B5EF4-FFF2-40B4-BE49-F238E27FC236}">
                <a16:creationId xmlns:a16="http://schemas.microsoft.com/office/drawing/2014/main" id="{06D2C113-4A36-AE67-72A1-BA899DF076AB}"/>
              </a:ext>
            </a:extLst>
          </p:cNvPr>
          <p:cNvSpPr>
            <a:spLocks noChangeArrowheads="1"/>
          </p:cNvSpPr>
          <p:nvPr/>
        </p:nvSpPr>
        <p:spPr bwMode="auto">
          <a:xfrm>
            <a:off x="6719888" y="4613275"/>
            <a:ext cx="268287" cy="63341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3986" name="Line 25">
            <a:extLst>
              <a:ext uri="{FF2B5EF4-FFF2-40B4-BE49-F238E27FC236}">
                <a16:creationId xmlns:a16="http://schemas.microsoft.com/office/drawing/2014/main" id="{D13AA71E-2D90-8F95-7085-06917601AEDA}"/>
              </a:ext>
            </a:extLst>
          </p:cNvPr>
          <p:cNvSpPr>
            <a:spLocks noChangeShapeType="1"/>
          </p:cNvSpPr>
          <p:nvPr/>
        </p:nvSpPr>
        <p:spPr bwMode="auto">
          <a:xfrm>
            <a:off x="4740275" y="4613275"/>
            <a:ext cx="19939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987" name="Text Box 26">
            <a:extLst>
              <a:ext uri="{FF2B5EF4-FFF2-40B4-BE49-F238E27FC236}">
                <a16:creationId xmlns:a16="http://schemas.microsoft.com/office/drawing/2014/main" id="{56738403-A37F-33D7-12BC-BC716CE163B2}"/>
              </a:ext>
            </a:extLst>
          </p:cNvPr>
          <p:cNvSpPr txBox="1">
            <a:spLocks noChangeArrowheads="1"/>
          </p:cNvSpPr>
          <p:nvPr/>
        </p:nvSpPr>
        <p:spPr bwMode="auto">
          <a:xfrm>
            <a:off x="5305425" y="4295775"/>
            <a:ext cx="782638"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Display()</a:t>
            </a:r>
          </a:p>
        </p:txBody>
      </p:sp>
      <p:sp>
        <p:nvSpPr>
          <p:cNvPr id="83988" name="Text Box 27">
            <a:extLst>
              <a:ext uri="{FF2B5EF4-FFF2-40B4-BE49-F238E27FC236}">
                <a16:creationId xmlns:a16="http://schemas.microsoft.com/office/drawing/2014/main" id="{31DBF10B-250C-0EDF-BE42-0BE809261F2F}"/>
              </a:ext>
            </a:extLst>
          </p:cNvPr>
          <p:cNvSpPr txBox="1">
            <a:spLocks noChangeArrowheads="1"/>
          </p:cNvSpPr>
          <p:nvPr/>
        </p:nvSpPr>
        <p:spPr bwMode="auto">
          <a:xfrm>
            <a:off x="2439988" y="3027363"/>
            <a:ext cx="1387475" cy="27463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[for each Folder]</a:t>
            </a:r>
          </a:p>
        </p:txBody>
      </p:sp>
      <p:sp>
        <p:nvSpPr>
          <p:cNvPr id="83989" name="Text Box 28">
            <a:extLst>
              <a:ext uri="{FF2B5EF4-FFF2-40B4-BE49-F238E27FC236}">
                <a16:creationId xmlns:a16="http://schemas.microsoft.com/office/drawing/2014/main" id="{43A3C529-A9AC-7D96-3066-0453DE5E048E}"/>
              </a:ext>
            </a:extLst>
          </p:cNvPr>
          <p:cNvSpPr txBox="1">
            <a:spLocks noChangeArrowheads="1"/>
          </p:cNvSpPr>
          <p:nvPr/>
        </p:nvSpPr>
        <p:spPr bwMode="auto">
          <a:xfrm>
            <a:off x="4564063" y="4121150"/>
            <a:ext cx="1184275" cy="27463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[for each File]</a:t>
            </a:r>
          </a:p>
        </p:txBody>
      </p:sp>
      <p:sp>
        <p:nvSpPr>
          <p:cNvPr id="83990" name="AutoShape 29">
            <a:extLst>
              <a:ext uri="{FF2B5EF4-FFF2-40B4-BE49-F238E27FC236}">
                <a16:creationId xmlns:a16="http://schemas.microsoft.com/office/drawing/2014/main" id="{90C1351A-4CBD-105B-F073-D7D66FCDB070}"/>
              </a:ext>
            </a:extLst>
          </p:cNvPr>
          <p:cNvSpPr>
            <a:spLocks/>
          </p:cNvSpPr>
          <p:nvPr/>
        </p:nvSpPr>
        <p:spPr bwMode="auto">
          <a:xfrm>
            <a:off x="390525" y="3052763"/>
            <a:ext cx="1431925" cy="746125"/>
          </a:xfrm>
          <a:prstGeom prst="borderCallout1">
            <a:avLst>
              <a:gd name="adj1" fmla="val 15319"/>
              <a:gd name="adj2" fmla="val 105319"/>
              <a:gd name="adj3" fmla="val -4894"/>
              <a:gd name="adj4" fmla="val 118625"/>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Loop Fragment</a:t>
            </a:r>
          </a:p>
        </p:txBody>
      </p:sp>
      <p:sp>
        <p:nvSpPr>
          <p:cNvPr id="83991" name="AutoShape 30">
            <a:extLst>
              <a:ext uri="{FF2B5EF4-FFF2-40B4-BE49-F238E27FC236}">
                <a16:creationId xmlns:a16="http://schemas.microsoft.com/office/drawing/2014/main" id="{B5D5FC51-2411-7085-F22E-4F89A2C571E1}"/>
              </a:ext>
            </a:extLst>
          </p:cNvPr>
          <p:cNvSpPr>
            <a:spLocks/>
          </p:cNvSpPr>
          <p:nvPr/>
        </p:nvSpPr>
        <p:spPr bwMode="auto">
          <a:xfrm>
            <a:off x="390525" y="4240213"/>
            <a:ext cx="1431925" cy="746125"/>
          </a:xfrm>
          <a:prstGeom prst="borderCallout1">
            <a:avLst>
              <a:gd name="adj1" fmla="val 15319"/>
              <a:gd name="adj2" fmla="val 105319"/>
              <a:gd name="adj3" fmla="val -112764"/>
              <a:gd name="adj4" fmla="val 167185"/>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Condition</a:t>
            </a:r>
          </a:p>
        </p:txBody>
      </p:sp>
      <p:sp>
        <p:nvSpPr>
          <p:cNvPr id="83992" name="AutoShape 31">
            <a:extLst>
              <a:ext uri="{FF2B5EF4-FFF2-40B4-BE49-F238E27FC236}">
                <a16:creationId xmlns:a16="http://schemas.microsoft.com/office/drawing/2014/main" id="{85AE9950-85F9-18F7-9CBB-F5D7682EE090}"/>
              </a:ext>
            </a:extLst>
          </p:cNvPr>
          <p:cNvSpPr>
            <a:spLocks/>
          </p:cNvSpPr>
          <p:nvPr/>
        </p:nvSpPr>
        <p:spPr bwMode="auto">
          <a:xfrm>
            <a:off x="390525" y="5265738"/>
            <a:ext cx="1582738" cy="963612"/>
          </a:xfrm>
          <a:prstGeom prst="borderCallout1">
            <a:avLst>
              <a:gd name="adj1" fmla="val 11861"/>
              <a:gd name="adj2" fmla="val 104815"/>
              <a:gd name="adj3" fmla="val -59144"/>
              <a:gd name="adj4" fmla="val 222769"/>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Nested Loop Fragment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FB90E3C-5738-EA77-9EF4-B1AB60C4F3F1}"/>
              </a:ext>
            </a:extLst>
          </p:cNvPr>
          <p:cNvSpPr>
            <a:spLocks noGrp="1" noChangeArrowheads="1"/>
          </p:cNvSpPr>
          <p:nvPr>
            <p:ph type="title"/>
          </p:nvPr>
        </p:nvSpPr>
        <p:spPr/>
        <p:txBody>
          <a:bodyPr/>
          <a:lstStyle/>
          <a:p>
            <a:r>
              <a:rPr lang="en-US" altLang="zh-CN"/>
              <a:t>Breaks</a:t>
            </a:r>
          </a:p>
        </p:txBody>
      </p:sp>
      <p:sp>
        <p:nvSpPr>
          <p:cNvPr id="86019" name="Line 4">
            <a:extLst>
              <a:ext uri="{FF2B5EF4-FFF2-40B4-BE49-F238E27FC236}">
                <a16:creationId xmlns:a16="http://schemas.microsoft.com/office/drawing/2014/main" id="{59724034-682E-DB58-F112-4D558B473C0B}"/>
              </a:ext>
            </a:extLst>
          </p:cNvPr>
          <p:cNvSpPr>
            <a:spLocks noChangeShapeType="1"/>
          </p:cNvSpPr>
          <p:nvPr/>
        </p:nvSpPr>
        <p:spPr bwMode="auto">
          <a:xfrm>
            <a:off x="4714875" y="1854200"/>
            <a:ext cx="0" cy="37973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20" name="Line 5">
            <a:extLst>
              <a:ext uri="{FF2B5EF4-FFF2-40B4-BE49-F238E27FC236}">
                <a16:creationId xmlns:a16="http://schemas.microsoft.com/office/drawing/2014/main" id="{EA8ACF07-4506-0BD3-FFD6-A64D09A77255}"/>
              </a:ext>
            </a:extLst>
          </p:cNvPr>
          <p:cNvSpPr>
            <a:spLocks noChangeShapeType="1"/>
          </p:cNvSpPr>
          <p:nvPr/>
        </p:nvSpPr>
        <p:spPr bwMode="auto">
          <a:xfrm>
            <a:off x="1481138" y="1855788"/>
            <a:ext cx="0" cy="43989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21" name="Rectangle 6">
            <a:extLst>
              <a:ext uri="{FF2B5EF4-FFF2-40B4-BE49-F238E27FC236}">
                <a16:creationId xmlns:a16="http://schemas.microsoft.com/office/drawing/2014/main" id="{D37A9635-C3BA-E5C4-C9F2-E256A53B1CE2}"/>
              </a:ext>
            </a:extLst>
          </p:cNvPr>
          <p:cNvSpPr>
            <a:spLocks noChangeArrowheads="1"/>
          </p:cNvSpPr>
          <p:nvPr/>
        </p:nvSpPr>
        <p:spPr bwMode="auto">
          <a:xfrm>
            <a:off x="1366838" y="2025650"/>
            <a:ext cx="234950" cy="428466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22" name="Line 7">
            <a:extLst>
              <a:ext uri="{FF2B5EF4-FFF2-40B4-BE49-F238E27FC236}">
                <a16:creationId xmlns:a16="http://schemas.microsoft.com/office/drawing/2014/main" id="{0C049A06-69BC-2439-DF11-D88F0BAEA53A}"/>
              </a:ext>
            </a:extLst>
          </p:cNvPr>
          <p:cNvSpPr>
            <a:spLocks noChangeShapeType="1"/>
          </p:cNvSpPr>
          <p:nvPr/>
        </p:nvSpPr>
        <p:spPr bwMode="auto">
          <a:xfrm>
            <a:off x="1643063" y="2444750"/>
            <a:ext cx="29225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23" name="Text Box 8">
            <a:extLst>
              <a:ext uri="{FF2B5EF4-FFF2-40B4-BE49-F238E27FC236}">
                <a16:creationId xmlns:a16="http://schemas.microsoft.com/office/drawing/2014/main" id="{EA64E963-4143-E561-7073-1EDCB8617DE3}"/>
              </a:ext>
            </a:extLst>
          </p:cNvPr>
          <p:cNvSpPr txBox="1">
            <a:spLocks noChangeArrowheads="1"/>
          </p:cNvSpPr>
          <p:nvPr/>
        </p:nvSpPr>
        <p:spPr bwMode="auto">
          <a:xfrm>
            <a:off x="1638300" y="2124075"/>
            <a:ext cx="2136775"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isLooged = login(name,pass)</a:t>
            </a:r>
          </a:p>
        </p:txBody>
      </p:sp>
      <p:sp>
        <p:nvSpPr>
          <p:cNvPr id="86024" name="Rectangle 9">
            <a:extLst>
              <a:ext uri="{FF2B5EF4-FFF2-40B4-BE49-F238E27FC236}">
                <a16:creationId xmlns:a16="http://schemas.microsoft.com/office/drawing/2014/main" id="{4AB609FD-0FEC-8739-2D1C-36B5871D8B92}"/>
              </a:ext>
            </a:extLst>
          </p:cNvPr>
          <p:cNvSpPr>
            <a:spLocks noChangeArrowheads="1"/>
          </p:cNvSpPr>
          <p:nvPr/>
        </p:nvSpPr>
        <p:spPr bwMode="auto">
          <a:xfrm>
            <a:off x="684213" y="1322388"/>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User</a:t>
            </a:r>
          </a:p>
        </p:txBody>
      </p:sp>
      <p:sp>
        <p:nvSpPr>
          <p:cNvPr id="86025" name="Rectangle 10">
            <a:extLst>
              <a:ext uri="{FF2B5EF4-FFF2-40B4-BE49-F238E27FC236}">
                <a16:creationId xmlns:a16="http://schemas.microsoft.com/office/drawing/2014/main" id="{71A5599A-9EAF-42BE-EF45-9AB1432D4702}"/>
              </a:ext>
            </a:extLst>
          </p:cNvPr>
          <p:cNvSpPr>
            <a:spLocks noChangeArrowheads="1"/>
          </p:cNvSpPr>
          <p:nvPr/>
        </p:nvSpPr>
        <p:spPr bwMode="auto">
          <a:xfrm>
            <a:off x="3890963" y="1322388"/>
            <a:ext cx="1709737"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User Manager</a:t>
            </a:r>
          </a:p>
        </p:txBody>
      </p:sp>
      <p:sp>
        <p:nvSpPr>
          <p:cNvPr id="86026" name="Line 11">
            <a:extLst>
              <a:ext uri="{FF2B5EF4-FFF2-40B4-BE49-F238E27FC236}">
                <a16:creationId xmlns:a16="http://schemas.microsoft.com/office/drawing/2014/main" id="{565DA639-8032-D2AE-AE6E-0679968ADFF5}"/>
              </a:ext>
            </a:extLst>
          </p:cNvPr>
          <p:cNvSpPr>
            <a:spLocks noChangeShapeType="1"/>
          </p:cNvSpPr>
          <p:nvPr/>
        </p:nvSpPr>
        <p:spPr bwMode="auto">
          <a:xfrm>
            <a:off x="7445375" y="1841500"/>
            <a:ext cx="0" cy="3784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27" name="Rectangle 12">
            <a:extLst>
              <a:ext uri="{FF2B5EF4-FFF2-40B4-BE49-F238E27FC236}">
                <a16:creationId xmlns:a16="http://schemas.microsoft.com/office/drawing/2014/main" id="{FE82929B-BDB2-428D-E8CD-AE443561AF8B}"/>
              </a:ext>
            </a:extLst>
          </p:cNvPr>
          <p:cNvSpPr>
            <a:spLocks noChangeArrowheads="1"/>
          </p:cNvSpPr>
          <p:nvPr/>
        </p:nvSpPr>
        <p:spPr bwMode="auto">
          <a:xfrm>
            <a:off x="6634163" y="130810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Policy</a:t>
            </a:r>
          </a:p>
        </p:txBody>
      </p:sp>
      <p:sp>
        <p:nvSpPr>
          <p:cNvPr id="86028" name="Rectangle 15">
            <a:extLst>
              <a:ext uri="{FF2B5EF4-FFF2-40B4-BE49-F238E27FC236}">
                <a16:creationId xmlns:a16="http://schemas.microsoft.com/office/drawing/2014/main" id="{FECE9A22-5994-F72C-B6EE-6AE343290004}"/>
              </a:ext>
            </a:extLst>
          </p:cNvPr>
          <p:cNvSpPr>
            <a:spLocks noChangeArrowheads="1"/>
          </p:cNvSpPr>
          <p:nvPr/>
        </p:nvSpPr>
        <p:spPr bwMode="auto">
          <a:xfrm>
            <a:off x="4587875" y="4032250"/>
            <a:ext cx="288925" cy="33496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29" name="Line 16">
            <a:extLst>
              <a:ext uri="{FF2B5EF4-FFF2-40B4-BE49-F238E27FC236}">
                <a16:creationId xmlns:a16="http://schemas.microsoft.com/office/drawing/2014/main" id="{CE799D09-DDA1-3A2D-586B-5E07A73AE1EA}"/>
              </a:ext>
            </a:extLst>
          </p:cNvPr>
          <p:cNvSpPr>
            <a:spLocks noChangeShapeType="1"/>
          </p:cNvSpPr>
          <p:nvPr/>
        </p:nvSpPr>
        <p:spPr bwMode="auto">
          <a:xfrm>
            <a:off x="1616075" y="4027488"/>
            <a:ext cx="29606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30" name="Text Box 17">
            <a:extLst>
              <a:ext uri="{FF2B5EF4-FFF2-40B4-BE49-F238E27FC236}">
                <a16:creationId xmlns:a16="http://schemas.microsoft.com/office/drawing/2014/main" id="{0755DAC2-D269-B40C-46B5-2FAD01764CFA}"/>
              </a:ext>
            </a:extLst>
          </p:cNvPr>
          <p:cNvSpPr txBox="1">
            <a:spLocks noChangeArrowheads="1"/>
          </p:cNvSpPr>
          <p:nvPr/>
        </p:nvSpPr>
        <p:spPr bwMode="auto">
          <a:xfrm>
            <a:off x="2365375" y="3763963"/>
            <a:ext cx="1557338"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addBadLogin(name)</a:t>
            </a:r>
          </a:p>
        </p:txBody>
      </p:sp>
      <p:sp>
        <p:nvSpPr>
          <p:cNvPr id="86031" name="Line 20">
            <a:extLst>
              <a:ext uri="{FF2B5EF4-FFF2-40B4-BE49-F238E27FC236}">
                <a16:creationId xmlns:a16="http://schemas.microsoft.com/office/drawing/2014/main" id="{CA652770-2733-3C95-5697-11E757182DF8}"/>
              </a:ext>
            </a:extLst>
          </p:cNvPr>
          <p:cNvSpPr>
            <a:spLocks noChangeShapeType="1"/>
          </p:cNvSpPr>
          <p:nvPr/>
        </p:nvSpPr>
        <p:spPr bwMode="auto">
          <a:xfrm flipH="1" flipV="1">
            <a:off x="1603375" y="2935288"/>
            <a:ext cx="2981325"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32" name="Rectangle 21">
            <a:extLst>
              <a:ext uri="{FF2B5EF4-FFF2-40B4-BE49-F238E27FC236}">
                <a16:creationId xmlns:a16="http://schemas.microsoft.com/office/drawing/2014/main" id="{9A2B143F-8220-5CFA-1C22-7DC241042E6D}"/>
              </a:ext>
            </a:extLst>
          </p:cNvPr>
          <p:cNvSpPr>
            <a:spLocks noChangeArrowheads="1"/>
          </p:cNvSpPr>
          <p:nvPr/>
        </p:nvSpPr>
        <p:spPr bwMode="auto">
          <a:xfrm>
            <a:off x="752475" y="3221038"/>
            <a:ext cx="4489450" cy="12842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33" name="AutoShape 22">
            <a:extLst>
              <a:ext uri="{FF2B5EF4-FFF2-40B4-BE49-F238E27FC236}">
                <a16:creationId xmlns:a16="http://schemas.microsoft.com/office/drawing/2014/main" id="{2A072B20-E57C-55D3-0B78-C07B62BF3FC0}"/>
              </a:ext>
            </a:extLst>
          </p:cNvPr>
          <p:cNvSpPr>
            <a:spLocks noChangeArrowheads="1"/>
          </p:cNvSpPr>
          <p:nvPr/>
        </p:nvSpPr>
        <p:spPr bwMode="auto">
          <a:xfrm flipH="1" flipV="1">
            <a:off x="766763" y="3233738"/>
            <a:ext cx="887412" cy="276225"/>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break</a:t>
            </a:r>
          </a:p>
        </p:txBody>
      </p:sp>
      <p:sp>
        <p:nvSpPr>
          <p:cNvPr id="86034" name="Text Box 23">
            <a:extLst>
              <a:ext uri="{FF2B5EF4-FFF2-40B4-BE49-F238E27FC236}">
                <a16:creationId xmlns:a16="http://schemas.microsoft.com/office/drawing/2014/main" id="{C740025F-ABA8-3DFA-7A91-14C7E179101E}"/>
              </a:ext>
            </a:extLst>
          </p:cNvPr>
          <p:cNvSpPr txBox="1">
            <a:spLocks noChangeArrowheads="1"/>
          </p:cNvSpPr>
          <p:nvPr/>
        </p:nvSpPr>
        <p:spPr bwMode="auto">
          <a:xfrm>
            <a:off x="979488" y="3579813"/>
            <a:ext cx="1052512" cy="27463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a:t>
            </a:r>
            <a:r>
              <a:rPr lang="en-US" altLang="zh-CN" sz="1200">
                <a:latin typeface="Times New Roman" panose="02020603050405020304" pitchFamily="18" charset="0"/>
                <a:cs typeface="Times New Roman" panose="02020603050405020304" pitchFamily="18" charset="0"/>
              </a:rPr>
              <a:t>¬</a:t>
            </a:r>
            <a:r>
              <a:rPr lang="en-US" altLang="zh-CN" sz="1200"/>
              <a:t>isLooged]</a:t>
            </a:r>
          </a:p>
        </p:txBody>
      </p:sp>
      <p:sp>
        <p:nvSpPr>
          <p:cNvPr id="86035" name="Rectangle 26">
            <a:extLst>
              <a:ext uri="{FF2B5EF4-FFF2-40B4-BE49-F238E27FC236}">
                <a16:creationId xmlns:a16="http://schemas.microsoft.com/office/drawing/2014/main" id="{D1F9BC41-78BC-3D59-C56F-A44D15CD680C}"/>
              </a:ext>
            </a:extLst>
          </p:cNvPr>
          <p:cNvSpPr>
            <a:spLocks noChangeArrowheads="1"/>
          </p:cNvSpPr>
          <p:nvPr/>
        </p:nvSpPr>
        <p:spPr bwMode="auto">
          <a:xfrm>
            <a:off x="4602163" y="4905375"/>
            <a:ext cx="276225" cy="12636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36" name="Line 27">
            <a:extLst>
              <a:ext uri="{FF2B5EF4-FFF2-40B4-BE49-F238E27FC236}">
                <a16:creationId xmlns:a16="http://schemas.microsoft.com/office/drawing/2014/main" id="{FDA4DDC8-5DB4-6741-FC10-A843B7F0924D}"/>
              </a:ext>
            </a:extLst>
          </p:cNvPr>
          <p:cNvSpPr>
            <a:spLocks noChangeShapeType="1"/>
          </p:cNvSpPr>
          <p:nvPr/>
        </p:nvSpPr>
        <p:spPr bwMode="auto">
          <a:xfrm>
            <a:off x="1630363" y="4900613"/>
            <a:ext cx="29606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37" name="Text Box 28">
            <a:extLst>
              <a:ext uri="{FF2B5EF4-FFF2-40B4-BE49-F238E27FC236}">
                <a16:creationId xmlns:a16="http://schemas.microsoft.com/office/drawing/2014/main" id="{BD890EEC-43EA-8038-A489-84FD49A831A5}"/>
              </a:ext>
            </a:extLst>
          </p:cNvPr>
          <p:cNvSpPr txBox="1">
            <a:spLocks noChangeArrowheads="1"/>
          </p:cNvSpPr>
          <p:nvPr/>
        </p:nvSpPr>
        <p:spPr bwMode="auto">
          <a:xfrm>
            <a:off x="2522538" y="4637088"/>
            <a:ext cx="1273175"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Do something…</a:t>
            </a:r>
          </a:p>
        </p:txBody>
      </p:sp>
      <p:sp>
        <p:nvSpPr>
          <p:cNvPr id="86038" name="Line 29">
            <a:extLst>
              <a:ext uri="{FF2B5EF4-FFF2-40B4-BE49-F238E27FC236}">
                <a16:creationId xmlns:a16="http://schemas.microsoft.com/office/drawing/2014/main" id="{CAA5FEC4-EDD0-FAC8-FD86-6A0674D4164F}"/>
              </a:ext>
            </a:extLst>
          </p:cNvPr>
          <p:cNvSpPr>
            <a:spLocks noChangeShapeType="1"/>
          </p:cNvSpPr>
          <p:nvPr/>
        </p:nvSpPr>
        <p:spPr bwMode="auto">
          <a:xfrm>
            <a:off x="4864100" y="5445125"/>
            <a:ext cx="24828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39" name="Text Box 30">
            <a:extLst>
              <a:ext uri="{FF2B5EF4-FFF2-40B4-BE49-F238E27FC236}">
                <a16:creationId xmlns:a16="http://schemas.microsoft.com/office/drawing/2014/main" id="{2A1A9A4F-162A-9ADE-806C-E675EBD01945}"/>
              </a:ext>
            </a:extLst>
          </p:cNvPr>
          <p:cNvSpPr txBox="1">
            <a:spLocks noChangeArrowheads="1"/>
          </p:cNvSpPr>
          <p:nvPr/>
        </p:nvSpPr>
        <p:spPr bwMode="auto">
          <a:xfrm>
            <a:off x="4951413" y="5154613"/>
            <a:ext cx="1365250"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Do something …</a:t>
            </a:r>
          </a:p>
        </p:txBody>
      </p:sp>
      <p:sp>
        <p:nvSpPr>
          <p:cNvPr id="86040" name="Line 31">
            <a:extLst>
              <a:ext uri="{FF2B5EF4-FFF2-40B4-BE49-F238E27FC236}">
                <a16:creationId xmlns:a16="http://schemas.microsoft.com/office/drawing/2014/main" id="{E8646A34-6075-4F6D-A0D4-567E0E392ABB}"/>
              </a:ext>
            </a:extLst>
          </p:cNvPr>
          <p:cNvSpPr>
            <a:spLocks noChangeShapeType="1"/>
          </p:cNvSpPr>
          <p:nvPr/>
        </p:nvSpPr>
        <p:spPr bwMode="auto">
          <a:xfrm flipH="1" flipV="1">
            <a:off x="1603375" y="6181725"/>
            <a:ext cx="5718175"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041" name="Rectangle 32">
            <a:extLst>
              <a:ext uri="{FF2B5EF4-FFF2-40B4-BE49-F238E27FC236}">
                <a16:creationId xmlns:a16="http://schemas.microsoft.com/office/drawing/2014/main" id="{A4D88D39-5FDD-2A4C-13D1-0AD4F54607AA}"/>
              </a:ext>
            </a:extLst>
          </p:cNvPr>
          <p:cNvSpPr>
            <a:spLocks noChangeArrowheads="1"/>
          </p:cNvSpPr>
          <p:nvPr/>
        </p:nvSpPr>
        <p:spPr bwMode="auto">
          <a:xfrm>
            <a:off x="7345363" y="5410200"/>
            <a:ext cx="247650" cy="77311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6042" name="AutoShape 33">
            <a:extLst>
              <a:ext uri="{FF2B5EF4-FFF2-40B4-BE49-F238E27FC236}">
                <a16:creationId xmlns:a16="http://schemas.microsoft.com/office/drawing/2014/main" id="{CAB69AE5-8725-8EA2-4768-FA7FC898663C}"/>
              </a:ext>
            </a:extLst>
          </p:cNvPr>
          <p:cNvSpPr>
            <a:spLocks/>
          </p:cNvSpPr>
          <p:nvPr/>
        </p:nvSpPr>
        <p:spPr bwMode="auto">
          <a:xfrm>
            <a:off x="6305550" y="3038475"/>
            <a:ext cx="2468563" cy="1592263"/>
          </a:xfrm>
          <a:prstGeom prst="borderCallout1">
            <a:avLst>
              <a:gd name="adj1" fmla="val 7181"/>
              <a:gd name="adj2" fmla="val -3088"/>
              <a:gd name="adj3" fmla="val 23431"/>
              <a:gd name="adj4" fmla="val -34278"/>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If the condition is met, the break fragment is executed, and the reminder of the sequence is ignored</a:t>
            </a:r>
          </a:p>
        </p:txBody>
      </p:sp>
      <p:sp>
        <p:nvSpPr>
          <p:cNvPr id="86043" name="AutoShape 34">
            <a:extLst>
              <a:ext uri="{FF2B5EF4-FFF2-40B4-BE49-F238E27FC236}">
                <a16:creationId xmlns:a16="http://schemas.microsoft.com/office/drawing/2014/main" id="{BA34C528-2041-2EB1-1379-19F6368EDFC3}"/>
              </a:ext>
            </a:extLst>
          </p:cNvPr>
          <p:cNvSpPr>
            <a:spLocks/>
          </p:cNvSpPr>
          <p:nvPr/>
        </p:nvSpPr>
        <p:spPr bwMode="auto">
          <a:xfrm>
            <a:off x="6905625" y="4989513"/>
            <a:ext cx="1922463" cy="882650"/>
          </a:xfrm>
          <a:prstGeom prst="borderCallout1">
            <a:avLst>
              <a:gd name="adj1" fmla="val 12949"/>
              <a:gd name="adj2" fmla="val -3963"/>
              <a:gd name="adj3" fmla="val -56477"/>
              <a:gd name="adj4" fmla="val -73824"/>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Handy in model exception handling</a:t>
            </a:r>
          </a:p>
        </p:txBody>
      </p:sp>
      <p:sp>
        <p:nvSpPr>
          <p:cNvPr id="86044" name="Rectangle 37">
            <a:extLst>
              <a:ext uri="{FF2B5EF4-FFF2-40B4-BE49-F238E27FC236}">
                <a16:creationId xmlns:a16="http://schemas.microsoft.com/office/drawing/2014/main" id="{BFE4AA4B-BBFE-D00C-6E73-D21BF2889DE0}"/>
              </a:ext>
            </a:extLst>
          </p:cNvPr>
          <p:cNvSpPr>
            <a:spLocks noChangeArrowheads="1"/>
          </p:cNvSpPr>
          <p:nvPr/>
        </p:nvSpPr>
        <p:spPr bwMode="auto">
          <a:xfrm>
            <a:off x="4557713" y="2449513"/>
            <a:ext cx="341312" cy="5207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180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4E04434-F61A-DD56-94D3-E668CE43DB84}"/>
              </a:ext>
            </a:extLst>
          </p:cNvPr>
          <p:cNvSpPr>
            <a:spLocks noGrp="1" noChangeArrowheads="1"/>
          </p:cNvSpPr>
          <p:nvPr>
            <p:ph type="title"/>
          </p:nvPr>
        </p:nvSpPr>
        <p:spPr/>
        <p:txBody>
          <a:bodyPr/>
          <a:lstStyle/>
          <a:p>
            <a:r>
              <a:rPr lang="en-US" altLang="zh-CN"/>
              <a:t>Referencing a diagram</a:t>
            </a:r>
          </a:p>
        </p:txBody>
      </p:sp>
      <p:sp>
        <p:nvSpPr>
          <p:cNvPr id="88067" name="Line 5">
            <a:extLst>
              <a:ext uri="{FF2B5EF4-FFF2-40B4-BE49-F238E27FC236}">
                <a16:creationId xmlns:a16="http://schemas.microsoft.com/office/drawing/2014/main" id="{393A0E5E-2A38-052F-3DEB-F35AA17CD06F}"/>
              </a:ext>
            </a:extLst>
          </p:cNvPr>
          <p:cNvSpPr>
            <a:spLocks noChangeShapeType="1"/>
          </p:cNvSpPr>
          <p:nvPr/>
        </p:nvSpPr>
        <p:spPr bwMode="auto">
          <a:xfrm>
            <a:off x="4714875" y="1854200"/>
            <a:ext cx="0" cy="37973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68" name="Line 6">
            <a:extLst>
              <a:ext uri="{FF2B5EF4-FFF2-40B4-BE49-F238E27FC236}">
                <a16:creationId xmlns:a16="http://schemas.microsoft.com/office/drawing/2014/main" id="{F0E06BFE-5DA9-BD0E-98FD-6035F1DC9E42}"/>
              </a:ext>
            </a:extLst>
          </p:cNvPr>
          <p:cNvSpPr>
            <a:spLocks noChangeShapeType="1"/>
          </p:cNvSpPr>
          <p:nvPr/>
        </p:nvSpPr>
        <p:spPr bwMode="auto">
          <a:xfrm>
            <a:off x="1481138" y="1855788"/>
            <a:ext cx="0" cy="3784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69" name="Rectangle 7">
            <a:extLst>
              <a:ext uri="{FF2B5EF4-FFF2-40B4-BE49-F238E27FC236}">
                <a16:creationId xmlns:a16="http://schemas.microsoft.com/office/drawing/2014/main" id="{4D16823B-B683-FEEC-F5CB-796129DE30F3}"/>
              </a:ext>
            </a:extLst>
          </p:cNvPr>
          <p:cNvSpPr>
            <a:spLocks noChangeArrowheads="1"/>
          </p:cNvSpPr>
          <p:nvPr/>
        </p:nvSpPr>
        <p:spPr bwMode="auto">
          <a:xfrm>
            <a:off x="1366838" y="2025650"/>
            <a:ext cx="234950" cy="33940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8070" name="Line 9">
            <a:extLst>
              <a:ext uri="{FF2B5EF4-FFF2-40B4-BE49-F238E27FC236}">
                <a16:creationId xmlns:a16="http://schemas.microsoft.com/office/drawing/2014/main" id="{10210F8C-2E2B-AFA7-8B10-5E65A3CA9D23}"/>
              </a:ext>
            </a:extLst>
          </p:cNvPr>
          <p:cNvSpPr>
            <a:spLocks noChangeShapeType="1"/>
          </p:cNvSpPr>
          <p:nvPr/>
        </p:nvSpPr>
        <p:spPr bwMode="auto">
          <a:xfrm>
            <a:off x="1643063" y="2444750"/>
            <a:ext cx="15827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71" name="Text Box 10">
            <a:extLst>
              <a:ext uri="{FF2B5EF4-FFF2-40B4-BE49-F238E27FC236}">
                <a16:creationId xmlns:a16="http://schemas.microsoft.com/office/drawing/2014/main" id="{0B87082B-7F08-AE77-985B-3BCD24061AF9}"/>
              </a:ext>
            </a:extLst>
          </p:cNvPr>
          <p:cNvSpPr txBox="1">
            <a:spLocks noChangeArrowheads="1"/>
          </p:cNvSpPr>
          <p:nvPr/>
        </p:nvSpPr>
        <p:spPr bwMode="auto">
          <a:xfrm>
            <a:off x="1654175" y="2139950"/>
            <a:ext cx="1347788"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login(name,pass)</a:t>
            </a:r>
          </a:p>
        </p:txBody>
      </p:sp>
      <p:sp>
        <p:nvSpPr>
          <p:cNvPr id="88072" name="Rectangle 11">
            <a:extLst>
              <a:ext uri="{FF2B5EF4-FFF2-40B4-BE49-F238E27FC236}">
                <a16:creationId xmlns:a16="http://schemas.microsoft.com/office/drawing/2014/main" id="{E0BF9F05-FF06-67AF-2DCE-A964E2CF5696}"/>
              </a:ext>
            </a:extLst>
          </p:cNvPr>
          <p:cNvSpPr>
            <a:spLocks noChangeArrowheads="1"/>
          </p:cNvSpPr>
          <p:nvPr/>
        </p:nvSpPr>
        <p:spPr bwMode="auto">
          <a:xfrm>
            <a:off x="684213" y="1322388"/>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User</a:t>
            </a:r>
          </a:p>
        </p:txBody>
      </p:sp>
      <p:sp>
        <p:nvSpPr>
          <p:cNvPr id="88073" name="Rectangle 12">
            <a:extLst>
              <a:ext uri="{FF2B5EF4-FFF2-40B4-BE49-F238E27FC236}">
                <a16:creationId xmlns:a16="http://schemas.microsoft.com/office/drawing/2014/main" id="{7A046DA2-209C-81FD-5555-AC915CC0232A}"/>
              </a:ext>
            </a:extLst>
          </p:cNvPr>
          <p:cNvSpPr>
            <a:spLocks noChangeArrowheads="1"/>
          </p:cNvSpPr>
          <p:nvPr/>
        </p:nvSpPr>
        <p:spPr bwMode="auto">
          <a:xfrm>
            <a:off x="3890963" y="1322388"/>
            <a:ext cx="1709737"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User Manager</a:t>
            </a:r>
          </a:p>
        </p:txBody>
      </p:sp>
      <p:sp>
        <p:nvSpPr>
          <p:cNvPr id="88074" name="Line 16">
            <a:extLst>
              <a:ext uri="{FF2B5EF4-FFF2-40B4-BE49-F238E27FC236}">
                <a16:creationId xmlns:a16="http://schemas.microsoft.com/office/drawing/2014/main" id="{0B49188B-0C13-8D33-B6FE-99ABBE98C29A}"/>
              </a:ext>
            </a:extLst>
          </p:cNvPr>
          <p:cNvSpPr>
            <a:spLocks noChangeShapeType="1"/>
          </p:cNvSpPr>
          <p:nvPr/>
        </p:nvSpPr>
        <p:spPr bwMode="auto">
          <a:xfrm>
            <a:off x="7445375" y="1841500"/>
            <a:ext cx="0" cy="3784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75" name="Rectangle 18">
            <a:extLst>
              <a:ext uri="{FF2B5EF4-FFF2-40B4-BE49-F238E27FC236}">
                <a16:creationId xmlns:a16="http://schemas.microsoft.com/office/drawing/2014/main" id="{AFB6B97E-46F7-F71C-DB8C-441BB47A4B7E}"/>
              </a:ext>
            </a:extLst>
          </p:cNvPr>
          <p:cNvSpPr>
            <a:spLocks noChangeArrowheads="1"/>
          </p:cNvSpPr>
          <p:nvPr/>
        </p:nvSpPr>
        <p:spPr bwMode="auto">
          <a:xfrm>
            <a:off x="6634163" y="130810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Policy</a:t>
            </a:r>
          </a:p>
        </p:txBody>
      </p:sp>
      <p:sp>
        <p:nvSpPr>
          <p:cNvPr id="88076" name="Rectangle 19">
            <a:extLst>
              <a:ext uri="{FF2B5EF4-FFF2-40B4-BE49-F238E27FC236}">
                <a16:creationId xmlns:a16="http://schemas.microsoft.com/office/drawing/2014/main" id="{1AC73A77-70AE-92AE-ABBA-3683CF4F6B8A}"/>
              </a:ext>
            </a:extLst>
          </p:cNvPr>
          <p:cNvSpPr>
            <a:spLocks noChangeArrowheads="1"/>
          </p:cNvSpPr>
          <p:nvPr/>
        </p:nvSpPr>
        <p:spPr bwMode="auto">
          <a:xfrm>
            <a:off x="3233738" y="2155825"/>
            <a:ext cx="2921000" cy="862013"/>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1600"/>
          </a:p>
          <a:p>
            <a:pPr algn="ctr" eaLnBrk="1" hangingPunct="1">
              <a:spcBef>
                <a:spcPct val="0"/>
              </a:spcBef>
              <a:buClrTx/>
              <a:buSzTx/>
              <a:buFontTx/>
              <a:buNone/>
            </a:pPr>
            <a:r>
              <a:rPr lang="en-US" altLang="zh-CN" sz="1600"/>
              <a:t>Login Handling(user,pass) :</a:t>
            </a:r>
            <a:br>
              <a:rPr lang="en-US" altLang="zh-CN" sz="1600"/>
            </a:br>
            <a:r>
              <a:rPr lang="en-US" altLang="zh-CN" sz="1600"/>
              <a:t>bool</a:t>
            </a:r>
          </a:p>
        </p:txBody>
      </p:sp>
      <p:sp>
        <p:nvSpPr>
          <p:cNvPr id="88077" name="AutoShape 20">
            <a:extLst>
              <a:ext uri="{FF2B5EF4-FFF2-40B4-BE49-F238E27FC236}">
                <a16:creationId xmlns:a16="http://schemas.microsoft.com/office/drawing/2014/main" id="{97C5C000-BF1C-38C5-DB31-2C7D2F9EBA9F}"/>
              </a:ext>
            </a:extLst>
          </p:cNvPr>
          <p:cNvSpPr>
            <a:spLocks noChangeArrowheads="1"/>
          </p:cNvSpPr>
          <p:nvPr/>
        </p:nvSpPr>
        <p:spPr bwMode="auto">
          <a:xfrm flipH="1" flipV="1">
            <a:off x="3221038" y="2141538"/>
            <a:ext cx="587375" cy="274637"/>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ref</a:t>
            </a:r>
          </a:p>
        </p:txBody>
      </p:sp>
      <p:sp>
        <p:nvSpPr>
          <p:cNvPr id="88078" name="Rectangle 21">
            <a:extLst>
              <a:ext uri="{FF2B5EF4-FFF2-40B4-BE49-F238E27FC236}">
                <a16:creationId xmlns:a16="http://schemas.microsoft.com/office/drawing/2014/main" id="{E58D08E7-9095-C2AB-AE14-3EAEDBCAA8C2}"/>
              </a:ext>
            </a:extLst>
          </p:cNvPr>
          <p:cNvSpPr>
            <a:spLocks noChangeArrowheads="1"/>
          </p:cNvSpPr>
          <p:nvPr/>
        </p:nvSpPr>
        <p:spPr bwMode="auto">
          <a:xfrm>
            <a:off x="4587875" y="3732213"/>
            <a:ext cx="276225" cy="126365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8079" name="Line 24">
            <a:extLst>
              <a:ext uri="{FF2B5EF4-FFF2-40B4-BE49-F238E27FC236}">
                <a16:creationId xmlns:a16="http://schemas.microsoft.com/office/drawing/2014/main" id="{034C218E-9A5F-4689-D695-F9260352D5D2}"/>
              </a:ext>
            </a:extLst>
          </p:cNvPr>
          <p:cNvSpPr>
            <a:spLocks noChangeShapeType="1"/>
          </p:cNvSpPr>
          <p:nvPr/>
        </p:nvSpPr>
        <p:spPr bwMode="auto">
          <a:xfrm>
            <a:off x="1616075" y="3727450"/>
            <a:ext cx="296068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80" name="Text Box 25">
            <a:extLst>
              <a:ext uri="{FF2B5EF4-FFF2-40B4-BE49-F238E27FC236}">
                <a16:creationId xmlns:a16="http://schemas.microsoft.com/office/drawing/2014/main" id="{2BE982C6-8532-1E61-0068-5BD616543E49}"/>
              </a:ext>
            </a:extLst>
          </p:cNvPr>
          <p:cNvSpPr txBox="1">
            <a:spLocks noChangeArrowheads="1"/>
          </p:cNvSpPr>
          <p:nvPr/>
        </p:nvSpPr>
        <p:spPr bwMode="auto">
          <a:xfrm>
            <a:off x="2508250" y="3463925"/>
            <a:ext cx="1273175"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Do something…</a:t>
            </a:r>
          </a:p>
        </p:txBody>
      </p:sp>
      <p:sp>
        <p:nvSpPr>
          <p:cNvPr id="88081" name="Line 26">
            <a:extLst>
              <a:ext uri="{FF2B5EF4-FFF2-40B4-BE49-F238E27FC236}">
                <a16:creationId xmlns:a16="http://schemas.microsoft.com/office/drawing/2014/main" id="{9E1228F9-203C-A8AF-BAD4-7276D7835707}"/>
              </a:ext>
            </a:extLst>
          </p:cNvPr>
          <p:cNvSpPr>
            <a:spLocks noChangeShapeType="1"/>
          </p:cNvSpPr>
          <p:nvPr/>
        </p:nvSpPr>
        <p:spPr bwMode="auto">
          <a:xfrm>
            <a:off x="4849813" y="4271963"/>
            <a:ext cx="24828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82" name="Text Box 27">
            <a:extLst>
              <a:ext uri="{FF2B5EF4-FFF2-40B4-BE49-F238E27FC236}">
                <a16:creationId xmlns:a16="http://schemas.microsoft.com/office/drawing/2014/main" id="{5D171399-D792-15C1-0536-C3F02DBBADC7}"/>
              </a:ext>
            </a:extLst>
          </p:cNvPr>
          <p:cNvSpPr txBox="1">
            <a:spLocks noChangeArrowheads="1"/>
          </p:cNvSpPr>
          <p:nvPr/>
        </p:nvSpPr>
        <p:spPr bwMode="auto">
          <a:xfrm>
            <a:off x="4937125" y="3981450"/>
            <a:ext cx="1365250"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Do something …</a:t>
            </a:r>
          </a:p>
        </p:txBody>
      </p:sp>
      <p:sp>
        <p:nvSpPr>
          <p:cNvPr id="88083" name="Line 28">
            <a:extLst>
              <a:ext uri="{FF2B5EF4-FFF2-40B4-BE49-F238E27FC236}">
                <a16:creationId xmlns:a16="http://schemas.microsoft.com/office/drawing/2014/main" id="{BD688915-6EBB-AD4B-4105-42DFDAD80D05}"/>
              </a:ext>
            </a:extLst>
          </p:cNvPr>
          <p:cNvSpPr>
            <a:spLocks noChangeShapeType="1"/>
          </p:cNvSpPr>
          <p:nvPr/>
        </p:nvSpPr>
        <p:spPr bwMode="auto">
          <a:xfrm flipH="1" flipV="1">
            <a:off x="1630363" y="2935288"/>
            <a:ext cx="1597025"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84" name="Line 33">
            <a:extLst>
              <a:ext uri="{FF2B5EF4-FFF2-40B4-BE49-F238E27FC236}">
                <a16:creationId xmlns:a16="http://schemas.microsoft.com/office/drawing/2014/main" id="{A0E06470-C317-EEB4-3CA8-C3E3C16B11DB}"/>
              </a:ext>
            </a:extLst>
          </p:cNvPr>
          <p:cNvSpPr>
            <a:spLocks noChangeShapeType="1"/>
          </p:cNvSpPr>
          <p:nvPr/>
        </p:nvSpPr>
        <p:spPr bwMode="auto">
          <a:xfrm flipH="1" flipV="1">
            <a:off x="1589088" y="5008563"/>
            <a:ext cx="5718175"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085" name="Rectangle 34">
            <a:extLst>
              <a:ext uri="{FF2B5EF4-FFF2-40B4-BE49-F238E27FC236}">
                <a16:creationId xmlns:a16="http://schemas.microsoft.com/office/drawing/2014/main" id="{AE419C49-2CEA-3E6D-BBB6-B80F0A365A82}"/>
              </a:ext>
            </a:extLst>
          </p:cNvPr>
          <p:cNvSpPr>
            <a:spLocks noChangeArrowheads="1"/>
          </p:cNvSpPr>
          <p:nvPr/>
        </p:nvSpPr>
        <p:spPr bwMode="auto">
          <a:xfrm>
            <a:off x="7331075" y="4237038"/>
            <a:ext cx="247650" cy="7731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8086" name="AutoShape 35">
            <a:extLst>
              <a:ext uri="{FF2B5EF4-FFF2-40B4-BE49-F238E27FC236}">
                <a16:creationId xmlns:a16="http://schemas.microsoft.com/office/drawing/2014/main" id="{62CB0875-DE31-1C6A-C495-C8638C318BB4}"/>
              </a:ext>
            </a:extLst>
          </p:cNvPr>
          <p:cNvSpPr>
            <a:spLocks/>
          </p:cNvSpPr>
          <p:nvPr/>
        </p:nvSpPr>
        <p:spPr bwMode="auto">
          <a:xfrm>
            <a:off x="6559550" y="3135313"/>
            <a:ext cx="1773238" cy="868362"/>
          </a:xfrm>
          <a:prstGeom prst="borderCallout1">
            <a:avLst>
              <a:gd name="adj1" fmla="val 13162"/>
              <a:gd name="adj2" fmla="val -4296"/>
              <a:gd name="adj3" fmla="val -2741"/>
              <a:gd name="adj4" fmla="val -21218"/>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Reference Gate</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E2B8CDF2-AC77-6C84-E288-4442A2468670}"/>
              </a:ext>
            </a:extLst>
          </p:cNvPr>
          <p:cNvSpPr>
            <a:spLocks noGrp="1" noChangeArrowheads="1"/>
          </p:cNvSpPr>
          <p:nvPr>
            <p:ph type="title"/>
          </p:nvPr>
        </p:nvSpPr>
        <p:spPr/>
        <p:txBody>
          <a:bodyPr/>
          <a:lstStyle/>
          <a:p>
            <a:r>
              <a:rPr lang="en-US" altLang="zh-CN"/>
              <a:t>Referenced Diagram</a:t>
            </a:r>
          </a:p>
        </p:txBody>
      </p:sp>
      <p:sp>
        <p:nvSpPr>
          <p:cNvPr id="90115" name="Line 6">
            <a:extLst>
              <a:ext uri="{FF2B5EF4-FFF2-40B4-BE49-F238E27FC236}">
                <a16:creationId xmlns:a16="http://schemas.microsoft.com/office/drawing/2014/main" id="{8CCF298A-9A0C-CCB6-4CF7-D486A0F48D36}"/>
              </a:ext>
            </a:extLst>
          </p:cNvPr>
          <p:cNvSpPr>
            <a:spLocks noChangeShapeType="1"/>
          </p:cNvSpPr>
          <p:nvPr/>
        </p:nvSpPr>
        <p:spPr bwMode="auto">
          <a:xfrm>
            <a:off x="6148388" y="2100263"/>
            <a:ext cx="0" cy="41259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16" name="Line 7">
            <a:extLst>
              <a:ext uri="{FF2B5EF4-FFF2-40B4-BE49-F238E27FC236}">
                <a16:creationId xmlns:a16="http://schemas.microsoft.com/office/drawing/2014/main" id="{D79D68F7-4217-BFA1-955E-831CE1F81BB8}"/>
              </a:ext>
            </a:extLst>
          </p:cNvPr>
          <p:cNvSpPr>
            <a:spLocks noChangeShapeType="1"/>
          </p:cNvSpPr>
          <p:nvPr/>
        </p:nvSpPr>
        <p:spPr bwMode="auto">
          <a:xfrm>
            <a:off x="4087813" y="2101850"/>
            <a:ext cx="0" cy="4070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17" name="Rectangle 8">
            <a:extLst>
              <a:ext uri="{FF2B5EF4-FFF2-40B4-BE49-F238E27FC236}">
                <a16:creationId xmlns:a16="http://schemas.microsoft.com/office/drawing/2014/main" id="{AF496DC3-C95C-3181-1788-03A85A055A7A}"/>
              </a:ext>
            </a:extLst>
          </p:cNvPr>
          <p:cNvSpPr>
            <a:spLocks noChangeArrowheads="1"/>
          </p:cNvSpPr>
          <p:nvPr/>
        </p:nvSpPr>
        <p:spPr bwMode="auto">
          <a:xfrm>
            <a:off x="3973513" y="2709863"/>
            <a:ext cx="234950" cy="30257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18" name="Rectangle 12">
            <a:extLst>
              <a:ext uri="{FF2B5EF4-FFF2-40B4-BE49-F238E27FC236}">
                <a16:creationId xmlns:a16="http://schemas.microsoft.com/office/drawing/2014/main" id="{89458407-8279-028F-ECED-B58667486724}"/>
              </a:ext>
            </a:extLst>
          </p:cNvPr>
          <p:cNvSpPr>
            <a:spLocks noChangeArrowheads="1"/>
          </p:cNvSpPr>
          <p:nvPr/>
        </p:nvSpPr>
        <p:spPr bwMode="auto">
          <a:xfrm>
            <a:off x="3276600" y="156845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u="sng"/>
              <a:t>: User Manager</a:t>
            </a:r>
          </a:p>
        </p:txBody>
      </p:sp>
      <p:sp>
        <p:nvSpPr>
          <p:cNvPr id="90119" name="Rectangle 13">
            <a:extLst>
              <a:ext uri="{FF2B5EF4-FFF2-40B4-BE49-F238E27FC236}">
                <a16:creationId xmlns:a16="http://schemas.microsoft.com/office/drawing/2014/main" id="{71093914-5461-480F-DC97-A48444D2F53E}"/>
              </a:ext>
            </a:extLst>
          </p:cNvPr>
          <p:cNvSpPr>
            <a:spLocks noChangeArrowheads="1"/>
          </p:cNvSpPr>
          <p:nvPr/>
        </p:nvSpPr>
        <p:spPr bwMode="auto">
          <a:xfrm>
            <a:off x="5365750" y="156845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UserAccount</a:t>
            </a:r>
          </a:p>
        </p:txBody>
      </p:sp>
      <p:sp>
        <p:nvSpPr>
          <p:cNvPr id="90120" name="Rectangle 15">
            <a:extLst>
              <a:ext uri="{FF2B5EF4-FFF2-40B4-BE49-F238E27FC236}">
                <a16:creationId xmlns:a16="http://schemas.microsoft.com/office/drawing/2014/main" id="{41EDC6E1-06E6-74BD-435B-B242B10FCBC4}"/>
              </a:ext>
            </a:extLst>
          </p:cNvPr>
          <p:cNvSpPr>
            <a:spLocks noChangeArrowheads="1"/>
          </p:cNvSpPr>
          <p:nvPr/>
        </p:nvSpPr>
        <p:spPr bwMode="auto">
          <a:xfrm>
            <a:off x="2089150" y="1079500"/>
            <a:ext cx="6291263" cy="52006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21" name="AutoShape 16">
            <a:extLst>
              <a:ext uri="{FF2B5EF4-FFF2-40B4-BE49-F238E27FC236}">
                <a16:creationId xmlns:a16="http://schemas.microsoft.com/office/drawing/2014/main" id="{8E5CEE4D-E92A-EEDF-87E5-E7D4703A224D}"/>
              </a:ext>
            </a:extLst>
          </p:cNvPr>
          <p:cNvSpPr>
            <a:spLocks noChangeArrowheads="1"/>
          </p:cNvSpPr>
          <p:nvPr/>
        </p:nvSpPr>
        <p:spPr bwMode="auto">
          <a:xfrm flipH="1" flipV="1">
            <a:off x="2076450" y="1065213"/>
            <a:ext cx="2133600" cy="398462"/>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sd Login Handling</a:t>
            </a:r>
          </a:p>
        </p:txBody>
      </p:sp>
      <p:sp>
        <p:nvSpPr>
          <p:cNvPr id="90122" name="Rectangle 17">
            <a:extLst>
              <a:ext uri="{FF2B5EF4-FFF2-40B4-BE49-F238E27FC236}">
                <a16:creationId xmlns:a16="http://schemas.microsoft.com/office/drawing/2014/main" id="{50E0A87B-A22B-DBCE-03A6-29BBBAA9F9E5}"/>
              </a:ext>
            </a:extLst>
          </p:cNvPr>
          <p:cNvSpPr>
            <a:spLocks noChangeArrowheads="1"/>
          </p:cNvSpPr>
          <p:nvPr/>
        </p:nvSpPr>
        <p:spPr bwMode="auto">
          <a:xfrm>
            <a:off x="3644900" y="2185988"/>
            <a:ext cx="3343275" cy="307181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23" name="AutoShape 18">
            <a:extLst>
              <a:ext uri="{FF2B5EF4-FFF2-40B4-BE49-F238E27FC236}">
                <a16:creationId xmlns:a16="http://schemas.microsoft.com/office/drawing/2014/main" id="{0061C2E4-FAAB-9480-F0BD-53A063A2E484}"/>
              </a:ext>
            </a:extLst>
          </p:cNvPr>
          <p:cNvSpPr>
            <a:spLocks noChangeArrowheads="1"/>
          </p:cNvSpPr>
          <p:nvPr/>
        </p:nvSpPr>
        <p:spPr bwMode="auto">
          <a:xfrm flipH="1" flipV="1">
            <a:off x="3632200" y="2171700"/>
            <a:ext cx="887413" cy="369888"/>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loop</a:t>
            </a:r>
          </a:p>
        </p:txBody>
      </p:sp>
      <p:sp>
        <p:nvSpPr>
          <p:cNvPr id="90124" name="Rectangle 19">
            <a:extLst>
              <a:ext uri="{FF2B5EF4-FFF2-40B4-BE49-F238E27FC236}">
                <a16:creationId xmlns:a16="http://schemas.microsoft.com/office/drawing/2014/main" id="{56B91205-DBB4-FB1B-B70A-679078C471FE}"/>
              </a:ext>
            </a:extLst>
          </p:cNvPr>
          <p:cNvSpPr>
            <a:spLocks noChangeArrowheads="1"/>
          </p:cNvSpPr>
          <p:nvPr/>
        </p:nvSpPr>
        <p:spPr bwMode="auto">
          <a:xfrm>
            <a:off x="6026150" y="3141663"/>
            <a:ext cx="268288" cy="4556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25" name="Line 20">
            <a:extLst>
              <a:ext uri="{FF2B5EF4-FFF2-40B4-BE49-F238E27FC236}">
                <a16:creationId xmlns:a16="http://schemas.microsoft.com/office/drawing/2014/main" id="{453925E5-C09E-0B4B-A5F3-B734F999EE8D}"/>
              </a:ext>
            </a:extLst>
          </p:cNvPr>
          <p:cNvSpPr>
            <a:spLocks noChangeShapeType="1"/>
          </p:cNvSpPr>
          <p:nvPr/>
        </p:nvSpPr>
        <p:spPr bwMode="auto">
          <a:xfrm>
            <a:off x="4210050" y="3182938"/>
            <a:ext cx="180181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26" name="Text Box 21">
            <a:extLst>
              <a:ext uri="{FF2B5EF4-FFF2-40B4-BE49-F238E27FC236}">
                <a16:creationId xmlns:a16="http://schemas.microsoft.com/office/drawing/2014/main" id="{4637CFFD-B435-C34C-32EA-67F8CD9382C5}"/>
              </a:ext>
            </a:extLst>
          </p:cNvPr>
          <p:cNvSpPr txBox="1">
            <a:spLocks noChangeArrowheads="1"/>
          </p:cNvSpPr>
          <p:nvPr/>
        </p:nvSpPr>
        <p:spPr bwMode="auto">
          <a:xfrm>
            <a:off x="4122738" y="2933700"/>
            <a:ext cx="21859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cName -= getUseNamer()</a:t>
            </a:r>
          </a:p>
        </p:txBody>
      </p:sp>
      <p:sp>
        <p:nvSpPr>
          <p:cNvPr id="90127" name="Text Box 23">
            <a:extLst>
              <a:ext uri="{FF2B5EF4-FFF2-40B4-BE49-F238E27FC236}">
                <a16:creationId xmlns:a16="http://schemas.microsoft.com/office/drawing/2014/main" id="{DA04251D-A4B4-BE3B-84FC-B889D42B9505}"/>
              </a:ext>
            </a:extLst>
          </p:cNvPr>
          <p:cNvSpPr txBox="1">
            <a:spLocks noChangeArrowheads="1"/>
          </p:cNvSpPr>
          <p:nvPr/>
        </p:nvSpPr>
        <p:spPr bwMode="auto">
          <a:xfrm>
            <a:off x="4040188" y="2635250"/>
            <a:ext cx="1866900" cy="27463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[for each UserAccount]</a:t>
            </a:r>
          </a:p>
        </p:txBody>
      </p:sp>
      <p:sp>
        <p:nvSpPr>
          <p:cNvPr id="90128" name="Line 24">
            <a:extLst>
              <a:ext uri="{FF2B5EF4-FFF2-40B4-BE49-F238E27FC236}">
                <a16:creationId xmlns:a16="http://schemas.microsoft.com/office/drawing/2014/main" id="{78213262-021A-57AD-D7C8-8902192EF70A}"/>
              </a:ext>
            </a:extLst>
          </p:cNvPr>
          <p:cNvSpPr>
            <a:spLocks noChangeShapeType="1"/>
          </p:cNvSpPr>
          <p:nvPr/>
        </p:nvSpPr>
        <p:spPr bwMode="auto">
          <a:xfrm>
            <a:off x="2106613" y="2705100"/>
            <a:ext cx="18557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29" name="Text Box 25">
            <a:extLst>
              <a:ext uri="{FF2B5EF4-FFF2-40B4-BE49-F238E27FC236}">
                <a16:creationId xmlns:a16="http://schemas.microsoft.com/office/drawing/2014/main" id="{4EBEFDC0-DDD9-AB8E-6932-97BF64B150FF}"/>
              </a:ext>
            </a:extLst>
          </p:cNvPr>
          <p:cNvSpPr txBox="1">
            <a:spLocks noChangeArrowheads="1"/>
          </p:cNvSpPr>
          <p:nvPr/>
        </p:nvSpPr>
        <p:spPr bwMode="auto">
          <a:xfrm>
            <a:off x="2165350" y="2398713"/>
            <a:ext cx="1347788"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login(name,pass)</a:t>
            </a:r>
          </a:p>
        </p:txBody>
      </p:sp>
      <p:sp>
        <p:nvSpPr>
          <p:cNvPr id="90130" name="Rectangle 26">
            <a:extLst>
              <a:ext uri="{FF2B5EF4-FFF2-40B4-BE49-F238E27FC236}">
                <a16:creationId xmlns:a16="http://schemas.microsoft.com/office/drawing/2014/main" id="{48CFBC08-3A52-97AD-7753-3D9BF5306BE2}"/>
              </a:ext>
            </a:extLst>
          </p:cNvPr>
          <p:cNvSpPr>
            <a:spLocks noChangeArrowheads="1"/>
          </p:cNvSpPr>
          <p:nvPr/>
        </p:nvSpPr>
        <p:spPr bwMode="auto">
          <a:xfrm>
            <a:off x="3822700" y="3725863"/>
            <a:ext cx="2921000" cy="1201737"/>
          </a:xfrm>
          <a:prstGeom prst="rect">
            <a:avLst/>
          </a:prstGeom>
          <a:noFill/>
          <a:ln w="9525" algn="ctr">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31" name="AutoShape 27">
            <a:extLst>
              <a:ext uri="{FF2B5EF4-FFF2-40B4-BE49-F238E27FC236}">
                <a16:creationId xmlns:a16="http://schemas.microsoft.com/office/drawing/2014/main" id="{B6A4A636-E584-85A2-AF45-014C741EB7FC}"/>
              </a:ext>
            </a:extLst>
          </p:cNvPr>
          <p:cNvSpPr>
            <a:spLocks noChangeArrowheads="1"/>
          </p:cNvSpPr>
          <p:nvPr/>
        </p:nvSpPr>
        <p:spPr bwMode="auto">
          <a:xfrm flipH="1" flipV="1">
            <a:off x="3836988" y="3711575"/>
            <a:ext cx="887412" cy="276225"/>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opt</a:t>
            </a:r>
          </a:p>
        </p:txBody>
      </p:sp>
      <p:sp>
        <p:nvSpPr>
          <p:cNvPr id="90132" name="Text Box 29">
            <a:extLst>
              <a:ext uri="{FF2B5EF4-FFF2-40B4-BE49-F238E27FC236}">
                <a16:creationId xmlns:a16="http://schemas.microsoft.com/office/drawing/2014/main" id="{8F757BDD-23BD-8C32-5AE4-E7264CE1E1CA}"/>
              </a:ext>
            </a:extLst>
          </p:cNvPr>
          <p:cNvSpPr txBox="1">
            <a:spLocks noChangeArrowheads="1"/>
          </p:cNvSpPr>
          <p:nvPr/>
        </p:nvSpPr>
        <p:spPr bwMode="auto">
          <a:xfrm>
            <a:off x="4154488" y="4067175"/>
            <a:ext cx="1354137" cy="27463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[cName = name]</a:t>
            </a:r>
          </a:p>
        </p:txBody>
      </p:sp>
      <p:sp>
        <p:nvSpPr>
          <p:cNvPr id="90133" name="Line 34">
            <a:extLst>
              <a:ext uri="{FF2B5EF4-FFF2-40B4-BE49-F238E27FC236}">
                <a16:creationId xmlns:a16="http://schemas.microsoft.com/office/drawing/2014/main" id="{1A9D86C0-3711-F939-5172-BD83BF50A09B}"/>
              </a:ext>
            </a:extLst>
          </p:cNvPr>
          <p:cNvSpPr>
            <a:spLocks noChangeShapeType="1"/>
          </p:cNvSpPr>
          <p:nvPr/>
        </p:nvSpPr>
        <p:spPr bwMode="auto">
          <a:xfrm flipH="1" flipV="1">
            <a:off x="2106613" y="4792663"/>
            <a:ext cx="1884362"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34" name="Text Box 35">
            <a:extLst>
              <a:ext uri="{FF2B5EF4-FFF2-40B4-BE49-F238E27FC236}">
                <a16:creationId xmlns:a16="http://schemas.microsoft.com/office/drawing/2014/main" id="{1D84BABC-BB28-AE87-1566-E5CC59C596CF}"/>
              </a:ext>
            </a:extLst>
          </p:cNvPr>
          <p:cNvSpPr txBox="1">
            <a:spLocks noChangeArrowheads="1"/>
          </p:cNvSpPr>
          <p:nvPr/>
        </p:nvSpPr>
        <p:spPr bwMode="auto">
          <a:xfrm>
            <a:off x="4122738" y="2933700"/>
            <a:ext cx="21859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cName -= getUseNamer()</a:t>
            </a:r>
          </a:p>
        </p:txBody>
      </p:sp>
      <p:sp>
        <p:nvSpPr>
          <p:cNvPr id="90135" name="Line 37">
            <a:extLst>
              <a:ext uri="{FF2B5EF4-FFF2-40B4-BE49-F238E27FC236}">
                <a16:creationId xmlns:a16="http://schemas.microsoft.com/office/drawing/2014/main" id="{49CEC3C7-6AA1-881C-4C28-1F4D82A969A2}"/>
              </a:ext>
            </a:extLst>
          </p:cNvPr>
          <p:cNvSpPr>
            <a:spLocks noChangeShapeType="1"/>
          </p:cNvSpPr>
          <p:nvPr/>
        </p:nvSpPr>
        <p:spPr bwMode="auto">
          <a:xfrm>
            <a:off x="4235450" y="4506913"/>
            <a:ext cx="180181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36" name="Rectangle 38">
            <a:extLst>
              <a:ext uri="{FF2B5EF4-FFF2-40B4-BE49-F238E27FC236}">
                <a16:creationId xmlns:a16="http://schemas.microsoft.com/office/drawing/2014/main" id="{21928581-8577-F1B0-563C-ED0AE120DEE9}"/>
              </a:ext>
            </a:extLst>
          </p:cNvPr>
          <p:cNvSpPr>
            <a:spLocks noChangeArrowheads="1"/>
          </p:cNvSpPr>
          <p:nvPr/>
        </p:nvSpPr>
        <p:spPr bwMode="auto">
          <a:xfrm>
            <a:off x="6013450" y="4505325"/>
            <a:ext cx="268288" cy="3333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0137" name="Text Box 39">
            <a:extLst>
              <a:ext uri="{FF2B5EF4-FFF2-40B4-BE49-F238E27FC236}">
                <a16:creationId xmlns:a16="http://schemas.microsoft.com/office/drawing/2014/main" id="{C965CA73-9E05-C8C0-BE03-203ADBDA32E5}"/>
              </a:ext>
            </a:extLst>
          </p:cNvPr>
          <p:cNvSpPr txBox="1">
            <a:spLocks noChangeArrowheads="1"/>
          </p:cNvSpPr>
          <p:nvPr/>
        </p:nvSpPr>
        <p:spPr bwMode="auto">
          <a:xfrm>
            <a:off x="4478338" y="4268788"/>
            <a:ext cx="1292225"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isInSystem(true)</a:t>
            </a:r>
          </a:p>
        </p:txBody>
      </p:sp>
      <p:sp>
        <p:nvSpPr>
          <p:cNvPr id="90138" name="Text Box 40">
            <a:extLst>
              <a:ext uri="{FF2B5EF4-FFF2-40B4-BE49-F238E27FC236}">
                <a16:creationId xmlns:a16="http://schemas.microsoft.com/office/drawing/2014/main" id="{7BDDA000-3425-BDD4-B2D9-0883E170E09C}"/>
              </a:ext>
            </a:extLst>
          </p:cNvPr>
          <p:cNvSpPr txBox="1">
            <a:spLocks noChangeArrowheads="1"/>
          </p:cNvSpPr>
          <p:nvPr/>
        </p:nvSpPr>
        <p:spPr bwMode="auto">
          <a:xfrm>
            <a:off x="2879725" y="4500563"/>
            <a:ext cx="446088"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true</a:t>
            </a:r>
          </a:p>
        </p:txBody>
      </p:sp>
      <p:sp>
        <p:nvSpPr>
          <p:cNvPr id="90139" name="Line 41">
            <a:extLst>
              <a:ext uri="{FF2B5EF4-FFF2-40B4-BE49-F238E27FC236}">
                <a16:creationId xmlns:a16="http://schemas.microsoft.com/office/drawing/2014/main" id="{0B74FF3A-0DF4-A979-4BC1-19E64D39D695}"/>
              </a:ext>
            </a:extLst>
          </p:cNvPr>
          <p:cNvSpPr>
            <a:spLocks noChangeShapeType="1"/>
          </p:cNvSpPr>
          <p:nvPr/>
        </p:nvSpPr>
        <p:spPr bwMode="auto">
          <a:xfrm flipH="1" flipV="1">
            <a:off x="2066925" y="5734050"/>
            <a:ext cx="1884363"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140" name="Text Box 42">
            <a:extLst>
              <a:ext uri="{FF2B5EF4-FFF2-40B4-BE49-F238E27FC236}">
                <a16:creationId xmlns:a16="http://schemas.microsoft.com/office/drawing/2014/main" id="{ABAC5CC1-2E49-3914-13CD-9E34DFD0B44D}"/>
              </a:ext>
            </a:extLst>
          </p:cNvPr>
          <p:cNvSpPr txBox="1">
            <a:spLocks noChangeArrowheads="1"/>
          </p:cNvSpPr>
          <p:nvPr/>
        </p:nvSpPr>
        <p:spPr bwMode="auto">
          <a:xfrm>
            <a:off x="2813050" y="5441950"/>
            <a:ext cx="504825"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false</a:t>
            </a:r>
          </a:p>
        </p:txBody>
      </p:sp>
      <p:sp>
        <p:nvSpPr>
          <p:cNvPr id="90141" name="AutoShape 43">
            <a:extLst>
              <a:ext uri="{FF2B5EF4-FFF2-40B4-BE49-F238E27FC236}">
                <a16:creationId xmlns:a16="http://schemas.microsoft.com/office/drawing/2014/main" id="{AA111E12-9E61-2D0B-2FDB-25DB5DBCB493}"/>
              </a:ext>
            </a:extLst>
          </p:cNvPr>
          <p:cNvSpPr>
            <a:spLocks/>
          </p:cNvSpPr>
          <p:nvPr/>
        </p:nvSpPr>
        <p:spPr bwMode="auto">
          <a:xfrm>
            <a:off x="341313" y="1100138"/>
            <a:ext cx="1254125" cy="868362"/>
          </a:xfrm>
          <a:prstGeom prst="borderCallout1">
            <a:avLst>
              <a:gd name="adj1" fmla="val 13162"/>
              <a:gd name="adj2" fmla="val 106074"/>
              <a:gd name="adj3" fmla="val 13162"/>
              <a:gd name="adj4" fmla="val 125190"/>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Diagram name</a:t>
            </a:r>
          </a:p>
        </p:txBody>
      </p:sp>
      <p:sp>
        <p:nvSpPr>
          <p:cNvPr id="90142" name="AutoShape 44">
            <a:extLst>
              <a:ext uri="{FF2B5EF4-FFF2-40B4-BE49-F238E27FC236}">
                <a16:creationId xmlns:a16="http://schemas.microsoft.com/office/drawing/2014/main" id="{847C1233-3700-214C-502C-44244E5F4E9E}"/>
              </a:ext>
            </a:extLst>
          </p:cNvPr>
          <p:cNvSpPr>
            <a:spLocks/>
          </p:cNvSpPr>
          <p:nvPr/>
        </p:nvSpPr>
        <p:spPr bwMode="auto">
          <a:xfrm>
            <a:off x="354013" y="2355850"/>
            <a:ext cx="1254125" cy="868363"/>
          </a:xfrm>
          <a:prstGeom prst="borderCallout1">
            <a:avLst>
              <a:gd name="adj1" fmla="val 13162"/>
              <a:gd name="adj2" fmla="val 106074"/>
              <a:gd name="adj3" fmla="val 9870"/>
              <a:gd name="adj4" fmla="val 125065"/>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Input message</a:t>
            </a:r>
          </a:p>
        </p:txBody>
      </p:sp>
      <p:sp>
        <p:nvSpPr>
          <p:cNvPr id="90143" name="AutoShape 45">
            <a:extLst>
              <a:ext uri="{FF2B5EF4-FFF2-40B4-BE49-F238E27FC236}">
                <a16:creationId xmlns:a16="http://schemas.microsoft.com/office/drawing/2014/main" id="{EF4BD299-D0EC-6D79-021E-7DAD06CAC05F}"/>
              </a:ext>
            </a:extLst>
          </p:cNvPr>
          <p:cNvSpPr>
            <a:spLocks/>
          </p:cNvSpPr>
          <p:nvPr/>
        </p:nvSpPr>
        <p:spPr bwMode="auto">
          <a:xfrm>
            <a:off x="328613" y="3651250"/>
            <a:ext cx="1254125" cy="868363"/>
          </a:xfrm>
          <a:prstGeom prst="borderCallout1">
            <a:avLst>
              <a:gd name="adj1" fmla="val 13162"/>
              <a:gd name="adj2" fmla="val 106074"/>
              <a:gd name="adj3" fmla="val 74407"/>
              <a:gd name="adj4" fmla="val 125190"/>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Output message</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21F0545-FA73-B7A2-ADC3-95C373C500D2}"/>
              </a:ext>
            </a:extLst>
          </p:cNvPr>
          <p:cNvSpPr>
            <a:spLocks noGrp="1" noChangeArrowheads="1"/>
          </p:cNvSpPr>
          <p:nvPr>
            <p:ph type="title"/>
          </p:nvPr>
        </p:nvSpPr>
        <p:spPr/>
        <p:txBody>
          <a:bodyPr/>
          <a:lstStyle/>
          <a:p>
            <a:r>
              <a:rPr lang="en-US" altLang="zh-CN"/>
              <a:t>Parallel Fragments</a:t>
            </a:r>
          </a:p>
        </p:txBody>
      </p:sp>
      <p:sp>
        <p:nvSpPr>
          <p:cNvPr id="92163" name="Line 5">
            <a:extLst>
              <a:ext uri="{FF2B5EF4-FFF2-40B4-BE49-F238E27FC236}">
                <a16:creationId xmlns:a16="http://schemas.microsoft.com/office/drawing/2014/main" id="{FEA2E1B2-F9FA-5866-684E-232C52F6E51A}"/>
              </a:ext>
            </a:extLst>
          </p:cNvPr>
          <p:cNvSpPr>
            <a:spLocks noChangeShapeType="1"/>
          </p:cNvSpPr>
          <p:nvPr/>
        </p:nvSpPr>
        <p:spPr bwMode="auto">
          <a:xfrm>
            <a:off x="3363913" y="1854200"/>
            <a:ext cx="0" cy="416083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64" name="Line 6">
            <a:extLst>
              <a:ext uri="{FF2B5EF4-FFF2-40B4-BE49-F238E27FC236}">
                <a16:creationId xmlns:a16="http://schemas.microsoft.com/office/drawing/2014/main" id="{8F52A151-5482-EF47-7D22-66400FEE48C1}"/>
              </a:ext>
            </a:extLst>
          </p:cNvPr>
          <p:cNvSpPr>
            <a:spLocks noChangeShapeType="1"/>
          </p:cNvSpPr>
          <p:nvPr/>
        </p:nvSpPr>
        <p:spPr bwMode="auto">
          <a:xfrm>
            <a:off x="1481138" y="1871663"/>
            <a:ext cx="0" cy="41322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65" name="Rectangle 7">
            <a:extLst>
              <a:ext uri="{FF2B5EF4-FFF2-40B4-BE49-F238E27FC236}">
                <a16:creationId xmlns:a16="http://schemas.microsoft.com/office/drawing/2014/main" id="{FBBF1129-0CC7-D8AA-8306-BF18D9EDF21C}"/>
              </a:ext>
            </a:extLst>
          </p:cNvPr>
          <p:cNvSpPr>
            <a:spLocks noChangeArrowheads="1"/>
          </p:cNvSpPr>
          <p:nvPr/>
        </p:nvSpPr>
        <p:spPr bwMode="auto">
          <a:xfrm>
            <a:off x="1366838" y="2025650"/>
            <a:ext cx="234950" cy="33940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66" name="Line 8">
            <a:extLst>
              <a:ext uri="{FF2B5EF4-FFF2-40B4-BE49-F238E27FC236}">
                <a16:creationId xmlns:a16="http://schemas.microsoft.com/office/drawing/2014/main" id="{D77F2878-1FC2-2504-F7A0-41DEE3055A30}"/>
              </a:ext>
            </a:extLst>
          </p:cNvPr>
          <p:cNvSpPr>
            <a:spLocks noChangeShapeType="1"/>
          </p:cNvSpPr>
          <p:nvPr/>
        </p:nvSpPr>
        <p:spPr bwMode="auto">
          <a:xfrm>
            <a:off x="1643063" y="2444750"/>
            <a:ext cx="15827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67" name="Text Box 9">
            <a:extLst>
              <a:ext uri="{FF2B5EF4-FFF2-40B4-BE49-F238E27FC236}">
                <a16:creationId xmlns:a16="http://schemas.microsoft.com/office/drawing/2014/main" id="{64CB7376-0651-1D09-7082-FCF15D9CAEAD}"/>
              </a:ext>
            </a:extLst>
          </p:cNvPr>
          <p:cNvSpPr txBox="1">
            <a:spLocks noChangeArrowheads="1"/>
          </p:cNvSpPr>
          <p:nvPr/>
        </p:nvSpPr>
        <p:spPr bwMode="auto">
          <a:xfrm>
            <a:off x="1639888" y="2139950"/>
            <a:ext cx="13985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provideDetails(…)</a:t>
            </a:r>
          </a:p>
        </p:txBody>
      </p:sp>
      <p:sp>
        <p:nvSpPr>
          <p:cNvPr id="92168" name="Rectangle 10">
            <a:extLst>
              <a:ext uri="{FF2B5EF4-FFF2-40B4-BE49-F238E27FC236}">
                <a16:creationId xmlns:a16="http://schemas.microsoft.com/office/drawing/2014/main" id="{64418B7A-48FC-7416-85A8-2AA90C90892F}"/>
              </a:ext>
            </a:extLst>
          </p:cNvPr>
          <p:cNvSpPr>
            <a:spLocks noChangeArrowheads="1"/>
          </p:cNvSpPr>
          <p:nvPr/>
        </p:nvSpPr>
        <p:spPr bwMode="auto">
          <a:xfrm>
            <a:off x="684213" y="1322388"/>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User</a:t>
            </a:r>
          </a:p>
        </p:txBody>
      </p:sp>
      <p:sp>
        <p:nvSpPr>
          <p:cNvPr id="92169" name="Rectangle 11">
            <a:extLst>
              <a:ext uri="{FF2B5EF4-FFF2-40B4-BE49-F238E27FC236}">
                <a16:creationId xmlns:a16="http://schemas.microsoft.com/office/drawing/2014/main" id="{B28C83A8-8430-0791-E91D-DACC2FBCAEF4}"/>
              </a:ext>
            </a:extLst>
          </p:cNvPr>
          <p:cNvSpPr>
            <a:spLocks noChangeArrowheads="1"/>
          </p:cNvSpPr>
          <p:nvPr/>
        </p:nvSpPr>
        <p:spPr bwMode="auto">
          <a:xfrm>
            <a:off x="2540000" y="1322388"/>
            <a:ext cx="1709738"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Checkout Handler</a:t>
            </a:r>
          </a:p>
        </p:txBody>
      </p:sp>
      <p:sp>
        <p:nvSpPr>
          <p:cNvPr id="92170" name="Line 12">
            <a:extLst>
              <a:ext uri="{FF2B5EF4-FFF2-40B4-BE49-F238E27FC236}">
                <a16:creationId xmlns:a16="http://schemas.microsoft.com/office/drawing/2014/main" id="{01617EFC-1F82-B6BA-7365-60CA1F9BFC5A}"/>
              </a:ext>
            </a:extLst>
          </p:cNvPr>
          <p:cNvSpPr>
            <a:spLocks noChangeShapeType="1"/>
          </p:cNvSpPr>
          <p:nvPr/>
        </p:nvSpPr>
        <p:spPr bwMode="auto">
          <a:xfrm>
            <a:off x="5411788" y="1855788"/>
            <a:ext cx="0" cy="3784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71" name="Rectangle 13">
            <a:extLst>
              <a:ext uri="{FF2B5EF4-FFF2-40B4-BE49-F238E27FC236}">
                <a16:creationId xmlns:a16="http://schemas.microsoft.com/office/drawing/2014/main" id="{B758D014-586F-28B9-D149-F9A526C63D6B}"/>
              </a:ext>
            </a:extLst>
          </p:cNvPr>
          <p:cNvSpPr>
            <a:spLocks noChangeArrowheads="1"/>
          </p:cNvSpPr>
          <p:nvPr/>
        </p:nvSpPr>
        <p:spPr bwMode="auto">
          <a:xfrm>
            <a:off x="4600575" y="1322388"/>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Shipping Handler</a:t>
            </a:r>
          </a:p>
        </p:txBody>
      </p:sp>
      <p:sp>
        <p:nvSpPr>
          <p:cNvPr id="92172" name="Rectangle 16">
            <a:extLst>
              <a:ext uri="{FF2B5EF4-FFF2-40B4-BE49-F238E27FC236}">
                <a16:creationId xmlns:a16="http://schemas.microsoft.com/office/drawing/2014/main" id="{1585BC6B-2635-0E77-D557-D70F7E57C49B}"/>
              </a:ext>
            </a:extLst>
          </p:cNvPr>
          <p:cNvSpPr>
            <a:spLocks noChangeArrowheads="1"/>
          </p:cNvSpPr>
          <p:nvPr/>
        </p:nvSpPr>
        <p:spPr bwMode="auto">
          <a:xfrm>
            <a:off x="3236913" y="3678238"/>
            <a:ext cx="282575" cy="20177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73" name="Line 17">
            <a:extLst>
              <a:ext uri="{FF2B5EF4-FFF2-40B4-BE49-F238E27FC236}">
                <a16:creationId xmlns:a16="http://schemas.microsoft.com/office/drawing/2014/main" id="{0C133148-9F8A-20B6-CD8A-19A34A489274}"/>
              </a:ext>
            </a:extLst>
          </p:cNvPr>
          <p:cNvSpPr>
            <a:spLocks noChangeShapeType="1"/>
          </p:cNvSpPr>
          <p:nvPr/>
        </p:nvSpPr>
        <p:spPr bwMode="auto">
          <a:xfrm>
            <a:off x="1630363" y="3686175"/>
            <a:ext cx="160813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74" name="Text Box 18">
            <a:extLst>
              <a:ext uri="{FF2B5EF4-FFF2-40B4-BE49-F238E27FC236}">
                <a16:creationId xmlns:a16="http://schemas.microsoft.com/office/drawing/2014/main" id="{F2ACA410-26FC-4687-0049-8BCA82A4D47A}"/>
              </a:ext>
            </a:extLst>
          </p:cNvPr>
          <p:cNvSpPr txBox="1">
            <a:spLocks noChangeArrowheads="1"/>
          </p:cNvSpPr>
          <p:nvPr/>
        </p:nvSpPr>
        <p:spPr bwMode="auto">
          <a:xfrm>
            <a:off x="1687513" y="3408363"/>
            <a:ext cx="1450975" cy="2746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performCheckout()</a:t>
            </a:r>
          </a:p>
        </p:txBody>
      </p:sp>
      <p:sp>
        <p:nvSpPr>
          <p:cNvPr id="92175" name="Line 21">
            <a:extLst>
              <a:ext uri="{FF2B5EF4-FFF2-40B4-BE49-F238E27FC236}">
                <a16:creationId xmlns:a16="http://schemas.microsoft.com/office/drawing/2014/main" id="{9A9338FF-2824-7248-BA53-960E9090542E}"/>
              </a:ext>
            </a:extLst>
          </p:cNvPr>
          <p:cNvSpPr>
            <a:spLocks noChangeShapeType="1"/>
          </p:cNvSpPr>
          <p:nvPr/>
        </p:nvSpPr>
        <p:spPr bwMode="auto">
          <a:xfrm flipH="1" flipV="1">
            <a:off x="1630363" y="2813050"/>
            <a:ext cx="1597025"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76" name="Rectangle 23">
            <a:extLst>
              <a:ext uri="{FF2B5EF4-FFF2-40B4-BE49-F238E27FC236}">
                <a16:creationId xmlns:a16="http://schemas.microsoft.com/office/drawing/2014/main" id="{3B77659F-4669-94E6-FD74-32C9D5EB5AE7}"/>
              </a:ext>
            </a:extLst>
          </p:cNvPr>
          <p:cNvSpPr>
            <a:spLocks noChangeArrowheads="1"/>
          </p:cNvSpPr>
          <p:nvPr/>
        </p:nvSpPr>
        <p:spPr bwMode="auto">
          <a:xfrm>
            <a:off x="5270500" y="4346575"/>
            <a:ext cx="247650" cy="431800"/>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77" name="Rectangle 25">
            <a:extLst>
              <a:ext uri="{FF2B5EF4-FFF2-40B4-BE49-F238E27FC236}">
                <a16:creationId xmlns:a16="http://schemas.microsoft.com/office/drawing/2014/main" id="{CF9763FA-668F-EE72-B57A-A1FFD580FEA4}"/>
              </a:ext>
            </a:extLst>
          </p:cNvPr>
          <p:cNvSpPr>
            <a:spLocks noChangeArrowheads="1"/>
          </p:cNvSpPr>
          <p:nvPr/>
        </p:nvSpPr>
        <p:spPr bwMode="auto">
          <a:xfrm>
            <a:off x="3236913" y="2354263"/>
            <a:ext cx="276225" cy="4857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78" name="Line 26">
            <a:extLst>
              <a:ext uri="{FF2B5EF4-FFF2-40B4-BE49-F238E27FC236}">
                <a16:creationId xmlns:a16="http://schemas.microsoft.com/office/drawing/2014/main" id="{DE377E3A-F115-4E90-A240-9D8A977395E5}"/>
              </a:ext>
            </a:extLst>
          </p:cNvPr>
          <p:cNvSpPr>
            <a:spLocks noChangeShapeType="1"/>
          </p:cNvSpPr>
          <p:nvPr/>
        </p:nvSpPr>
        <p:spPr bwMode="auto">
          <a:xfrm>
            <a:off x="7362825" y="1881188"/>
            <a:ext cx="0" cy="3784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79" name="Rectangle 27">
            <a:extLst>
              <a:ext uri="{FF2B5EF4-FFF2-40B4-BE49-F238E27FC236}">
                <a16:creationId xmlns:a16="http://schemas.microsoft.com/office/drawing/2014/main" id="{7178AB4D-EF42-45A5-BF56-A513D133FD40}"/>
              </a:ext>
            </a:extLst>
          </p:cNvPr>
          <p:cNvSpPr>
            <a:spLocks noChangeArrowheads="1"/>
          </p:cNvSpPr>
          <p:nvPr/>
        </p:nvSpPr>
        <p:spPr bwMode="auto">
          <a:xfrm>
            <a:off x="6565900" y="1320800"/>
            <a:ext cx="1600200" cy="533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rtl="1" eaLnBrk="1" hangingPunct="1">
              <a:spcBef>
                <a:spcPct val="0"/>
              </a:spcBef>
              <a:buClrTx/>
              <a:buSzTx/>
              <a:buFontTx/>
              <a:buNone/>
            </a:pPr>
            <a:r>
              <a:rPr lang="en-US" altLang="zh-CN" sz="1600" u="sng"/>
              <a:t> : Transaction Handler</a:t>
            </a:r>
          </a:p>
        </p:txBody>
      </p:sp>
      <p:sp>
        <p:nvSpPr>
          <p:cNvPr id="92180" name="Rectangle 29">
            <a:extLst>
              <a:ext uri="{FF2B5EF4-FFF2-40B4-BE49-F238E27FC236}">
                <a16:creationId xmlns:a16="http://schemas.microsoft.com/office/drawing/2014/main" id="{F68D8F68-F2AB-4FBF-E6E6-036A0963ED3B}"/>
              </a:ext>
            </a:extLst>
          </p:cNvPr>
          <p:cNvSpPr>
            <a:spLocks noChangeArrowheads="1"/>
          </p:cNvSpPr>
          <p:nvPr/>
        </p:nvSpPr>
        <p:spPr bwMode="auto">
          <a:xfrm>
            <a:off x="7234238" y="5191125"/>
            <a:ext cx="247650" cy="417513"/>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81" name="Rectangle 30">
            <a:extLst>
              <a:ext uri="{FF2B5EF4-FFF2-40B4-BE49-F238E27FC236}">
                <a16:creationId xmlns:a16="http://schemas.microsoft.com/office/drawing/2014/main" id="{8E8EE238-DBB0-D6BD-DDBD-3BA6DD796A47}"/>
              </a:ext>
            </a:extLst>
          </p:cNvPr>
          <p:cNvSpPr>
            <a:spLocks noChangeArrowheads="1"/>
          </p:cNvSpPr>
          <p:nvPr/>
        </p:nvSpPr>
        <p:spPr bwMode="auto">
          <a:xfrm>
            <a:off x="2309813" y="3795713"/>
            <a:ext cx="5664200" cy="20447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82" name="AutoShape 31">
            <a:extLst>
              <a:ext uri="{FF2B5EF4-FFF2-40B4-BE49-F238E27FC236}">
                <a16:creationId xmlns:a16="http://schemas.microsoft.com/office/drawing/2014/main" id="{BB8697AB-56FA-91E8-1686-30EFD3C4595B}"/>
              </a:ext>
            </a:extLst>
          </p:cNvPr>
          <p:cNvSpPr>
            <a:spLocks noChangeArrowheads="1"/>
          </p:cNvSpPr>
          <p:nvPr/>
        </p:nvSpPr>
        <p:spPr bwMode="auto">
          <a:xfrm flipH="1" flipV="1">
            <a:off x="2324100" y="3794125"/>
            <a:ext cx="560388" cy="276225"/>
          </a:xfrm>
          <a:prstGeom prst="flowChartPunchedCard">
            <a:avLst/>
          </a:prstGeom>
          <a:solidFill>
            <a:schemeClr val="bg1"/>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par</a:t>
            </a:r>
          </a:p>
        </p:txBody>
      </p:sp>
      <p:sp>
        <p:nvSpPr>
          <p:cNvPr id="92183" name="Text Box 32">
            <a:extLst>
              <a:ext uri="{FF2B5EF4-FFF2-40B4-BE49-F238E27FC236}">
                <a16:creationId xmlns:a16="http://schemas.microsoft.com/office/drawing/2014/main" id="{6417EEFF-EB8D-39F6-C897-654F7AC72A3F}"/>
              </a:ext>
            </a:extLst>
          </p:cNvPr>
          <p:cNvSpPr txBox="1">
            <a:spLocks noChangeArrowheads="1"/>
          </p:cNvSpPr>
          <p:nvPr/>
        </p:nvSpPr>
        <p:spPr bwMode="auto">
          <a:xfrm>
            <a:off x="3509963" y="4064000"/>
            <a:ext cx="17541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Ship(address,products)</a:t>
            </a:r>
          </a:p>
        </p:txBody>
      </p:sp>
      <p:sp>
        <p:nvSpPr>
          <p:cNvPr id="92184" name="Text Box 37">
            <a:extLst>
              <a:ext uri="{FF2B5EF4-FFF2-40B4-BE49-F238E27FC236}">
                <a16:creationId xmlns:a16="http://schemas.microsoft.com/office/drawing/2014/main" id="{748F422D-8BD4-DDB0-7671-93D13F79A2B3}"/>
              </a:ext>
            </a:extLst>
          </p:cNvPr>
          <p:cNvSpPr txBox="1">
            <a:spLocks noChangeArrowheads="1"/>
          </p:cNvSpPr>
          <p:nvPr/>
        </p:nvSpPr>
        <p:spPr bwMode="auto">
          <a:xfrm>
            <a:off x="1639888" y="2139950"/>
            <a:ext cx="13985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provideDetails(…)</a:t>
            </a:r>
          </a:p>
        </p:txBody>
      </p:sp>
      <p:sp>
        <p:nvSpPr>
          <p:cNvPr id="92185" name="Rectangle 38">
            <a:extLst>
              <a:ext uri="{FF2B5EF4-FFF2-40B4-BE49-F238E27FC236}">
                <a16:creationId xmlns:a16="http://schemas.microsoft.com/office/drawing/2014/main" id="{F3D0E344-96BD-91E1-57B4-B4EA0707ACC6}"/>
              </a:ext>
            </a:extLst>
          </p:cNvPr>
          <p:cNvSpPr>
            <a:spLocks noChangeArrowheads="1"/>
          </p:cNvSpPr>
          <p:nvPr/>
        </p:nvSpPr>
        <p:spPr bwMode="auto">
          <a:xfrm>
            <a:off x="3236913" y="2354263"/>
            <a:ext cx="276225" cy="485775"/>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186" name="Line 40">
            <a:extLst>
              <a:ext uri="{FF2B5EF4-FFF2-40B4-BE49-F238E27FC236}">
                <a16:creationId xmlns:a16="http://schemas.microsoft.com/office/drawing/2014/main" id="{D0EDAF7E-19E0-1240-FDC2-7727DF2AD4F9}"/>
              </a:ext>
            </a:extLst>
          </p:cNvPr>
          <p:cNvSpPr>
            <a:spLocks noChangeShapeType="1"/>
          </p:cNvSpPr>
          <p:nvPr/>
        </p:nvSpPr>
        <p:spPr bwMode="auto">
          <a:xfrm>
            <a:off x="3498850" y="4341813"/>
            <a:ext cx="17732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87" name="Text Box 41">
            <a:extLst>
              <a:ext uri="{FF2B5EF4-FFF2-40B4-BE49-F238E27FC236}">
                <a16:creationId xmlns:a16="http://schemas.microsoft.com/office/drawing/2014/main" id="{002E16AB-1F8C-7C5E-DB63-36C7F1341533}"/>
              </a:ext>
            </a:extLst>
          </p:cNvPr>
          <p:cNvSpPr txBox="1">
            <a:spLocks noChangeArrowheads="1"/>
          </p:cNvSpPr>
          <p:nvPr/>
        </p:nvSpPr>
        <p:spPr bwMode="auto">
          <a:xfrm>
            <a:off x="4484688" y="4908550"/>
            <a:ext cx="1754187" cy="27463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00"/>
              <a:t>chargeMoney(CC,sum)</a:t>
            </a:r>
          </a:p>
        </p:txBody>
      </p:sp>
      <p:sp>
        <p:nvSpPr>
          <p:cNvPr id="92188" name="Line 42">
            <a:extLst>
              <a:ext uri="{FF2B5EF4-FFF2-40B4-BE49-F238E27FC236}">
                <a16:creationId xmlns:a16="http://schemas.microsoft.com/office/drawing/2014/main" id="{24EDD59A-8F64-80E6-AA97-460E3B66A6EB}"/>
              </a:ext>
            </a:extLst>
          </p:cNvPr>
          <p:cNvSpPr>
            <a:spLocks noChangeShapeType="1"/>
          </p:cNvSpPr>
          <p:nvPr/>
        </p:nvSpPr>
        <p:spPr bwMode="auto">
          <a:xfrm>
            <a:off x="3498850" y="5186363"/>
            <a:ext cx="37369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89" name="Line 43">
            <a:extLst>
              <a:ext uri="{FF2B5EF4-FFF2-40B4-BE49-F238E27FC236}">
                <a16:creationId xmlns:a16="http://schemas.microsoft.com/office/drawing/2014/main" id="{C43B58BE-45D2-EEEC-0591-CA2DB500D2A8}"/>
              </a:ext>
            </a:extLst>
          </p:cNvPr>
          <p:cNvSpPr>
            <a:spLocks noChangeShapeType="1"/>
          </p:cNvSpPr>
          <p:nvPr/>
        </p:nvSpPr>
        <p:spPr bwMode="auto">
          <a:xfrm>
            <a:off x="2320925" y="4870450"/>
            <a:ext cx="5664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78DCFB7A-397A-52CD-B767-B840E1796D4D}"/>
              </a:ext>
            </a:extLst>
          </p:cNvPr>
          <p:cNvSpPr>
            <a:spLocks noGrp="1" noChangeArrowheads="1"/>
          </p:cNvSpPr>
          <p:nvPr>
            <p:ph type="title"/>
          </p:nvPr>
        </p:nvSpPr>
        <p:spPr/>
        <p:txBody>
          <a:bodyPr/>
          <a:lstStyle/>
          <a:p>
            <a:endParaRPr lang="zh-CN" altLang="en-US"/>
          </a:p>
        </p:txBody>
      </p:sp>
      <p:sp>
        <p:nvSpPr>
          <p:cNvPr id="94211" name="内容占位符 2">
            <a:extLst>
              <a:ext uri="{FF2B5EF4-FFF2-40B4-BE49-F238E27FC236}">
                <a16:creationId xmlns:a16="http://schemas.microsoft.com/office/drawing/2014/main" id="{D0536455-F81C-C3D8-2EEA-E2313090430C}"/>
              </a:ext>
            </a:extLst>
          </p:cNvPr>
          <p:cNvSpPr>
            <a:spLocks noGrp="1" noChangeArrowheads="1"/>
          </p:cNvSpPr>
          <p:nvPr>
            <p:ph idx="1"/>
          </p:nvPr>
        </p:nvSpPr>
        <p:spPr/>
        <p:txBody>
          <a:bodyPr/>
          <a:lstStyle/>
          <a:p>
            <a:endParaRPr lang="zh-CN" altLang="en-US"/>
          </a:p>
        </p:txBody>
      </p:sp>
      <p:graphicFrame>
        <p:nvGraphicFramePr>
          <p:cNvPr id="94212" name="对象 3">
            <a:extLst>
              <a:ext uri="{FF2B5EF4-FFF2-40B4-BE49-F238E27FC236}">
                <a16:creationId xmlns:a16="http://schemas.microsoft.com/office/drawing/2014/main" id="{90445360-1816-540E-E6B6-9DC08C5ED325}"/>
              </a:ext>
            </a:extLst>
          </p:cNvPr>
          <p:cNvGraphicFramePr>
            <a:graphicFrameLocks noChangeAspect="1"/>
          </p:cNvGraphicFramePr>
          <p:nvPr/>
        </p:nvGraphicFramePr>
        <p:xfrm>
          <a:off x="228600" y="838200"/>
          <a:ext cx="8775700" cy="4648200"/>
        </p:xfrm>
        <a:graphic>
          <a:graphicData uri="http://schemas.openxmlformats.org/presentationml/2006/ole">
            <mc:AlternateContent xmlns:mc="http://schemas.openxmlformats.org/markup-compatibility/2006">
              <mc:Choice xmlns:v="urn:schemas-microsoft-com:vml" Requires="v">
                <p:oleObj name="Visio" r:id="rId2" imgW="7267477" imgH="3849811" progId="Visio.Drawing.11">
                  <p:embed/>
                </p:oleObj>
              </mc:Choice>
              <mc:Fallback>
                <p:oleObj name="Visio" r:id="rId2" imgW="7267477" imgH="3849811" progId="Visio.Drawing.11">
                  <p:embed/>
                  <p:pic>
                    <p:nvPicPr>
                      <p:cNvPr id="94212" name="对象 3">
                        <a:extLst>
                          <a:ext uri="{FF2B5EF4-FFF2-40B4-BE49-F238E27FC236}">
                            <a16:creationId xmlns:a16="http://schemas.microsoft.com/office/drawing/2014/main" id="{90445360-1816-540E-E6B6-9DC08C5ED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87757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4448FE5D-869F-5106-335F-5469C3AC2A8C}"/>
              </a:ext>
            </a:extLst>
          </p:cNvPr>
          <p:cNvSpPr>
            <a:spLocks noGrp="1" noChangeArrowheads="1"/>
          </p:cNvSpPr>
          <p:nvPr>
            <p:ph type="title"/>
          </p:nvPr>
        </p:nvSpPr>
        <p:spPr/>
        <p:txBody>
          <a:bodyPr/>
          <a:lstStyle/>
          <a:p>
            <a:r>
              <a:rPr lang="zh-CN" altLang="zh-CN"/>
              <a:t>建立交互图</a:t>
            </a:r>
            <a:br>
              <a:rPr lang="en-US" altLang="zh-CN"/>
            </a:br>
            <a:r>
              <a:rPr lang="en-US" altLang="zh-CN"/>
              <a:t>——</a:t>
            </a:r>
            <a:r>
              <a:rPr lang="zh-CN" altLang="zh-CN"/>
              <a:t>建立典型场景的系统顺序图</a:t>
            </a:r>
            <a:endParaRPr lang="zh-CN" altLang="en-US"/>
          </a:p>
        </p:txBody>
      </p:sp>
      <p:sp>
        <p:nvSpPr>
          <p:cNvPr id="95235" name="内容占位符 2">
            <a:extLst>
              <a:ext uri="{FF2B5EF4-FFF2-40B4-BE49-F238E27FC236}">
                <a16:creationId xmlns:a16="http://schemas.microsoft.com/office/drawing/2014/main" id="{A9D214F9-7599-8F89-F250-FE6782E4A6AF}"/>
              </a:ext>
            </a:extLst>
          </p:cNvPr>
          <p:cNvSpPr>
            <a:spLocks noGrp="1" noChangeArrowheads="1"/>
          </p:cNvSpPr>
          <p:nvPr>
            <p:ph idx="1"/>
          </p:nvPr>
        </p:nvSpPr>
        <p:spPr/>
        <p:txBody>
          <a:bodyPr/>
          <a:lstStyle/>
          <a:p>
            <a:r>
              <a:rPr lang="zh-CN" altLang="zh-CN"/>
              <a:t>（</a:t>
            </a:r>
            <a:r>
              <a:rPr lang="en-US" altLang="zh-CN"/>
              <a:t>1</a:t>
            </a:r>
            <a:r>
              <a:rPr lang="zh-CN" altLang="zh-CN"/>
              <a:t>）确定系统顺序图的上下文环境</a:t>
            </a:r>
          </a:p>
          <a:p>
            <a:r>
              <a:rPr lang="zh-CN" altLang="zh-CN"/>
              <a:t>（</a:t>
            </a:r>
            <a:r>
              <a:rPr lang="en-US" altLang="zh-CN"/>
              <a:t>2</a:t>
            </a:r>
            <a:r>
              <a:rPr lang="zh-CN" altLang="zh-CN"/>
              <a:t>）找出参与交互的对象。</a:t>
            </a:r>
            <a:endParaRPr lang="en-US" altLang="zh-CN"/>
          </a:p>
          <a:p>
            <a:r>
              <a:rPr lang="zh-CN" altLang="zh-CN"/>
              <a:t>（</a:t>
            </a:r>
            <a:r>
              <a:rPr lang="en-US" altLang="zh-CN"/>
              <a:t>3</a:t>
            </a:r>
            <a:r>
              <a:rPr lang="zh-CN" altLang="zh-CN"/>
              <a:t>）根据发现的对象建立交互图框架。将对象平行排列，并添加对象的生命线。</a:t>
            </a:r>
          </a:p>
          <a:p>
            <a:r>
              <a:rPr lang="zh-CN" altLang="zh-CN"/>
              <a:t>（</a:t>
            </a:r>
            <a:r>
              <a:rPr lang="en-US" altLang="zh-CN"/>
              <a:t>4</a:t>
            </a:r>
            <a:r>
              <a:rPr lang="zh-CN" altLang="zh-CN"/>
              <a:t>）添加消息，描述交互行为。</a:t>
            </a:r>
            <a:endParaRPr lang="en-US" altLang="zh-CN"/>
          </a:p>
          <a:p>
            <a:pPr lvl="1"/>
            <a:r>
              <a:rPr lang="zh-CN" altLang="zh-CN"/>
              <a:t>以消息的方式，将对象之间的交互行为描述出来，并建立行为之间的顺序。</a:t>
            </a:r>
          </a:p>
          <a:p>
            <a:endParaRPr lang="zh-CN" alt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B0DBE86E-98BE-8F2D-B3C8-376033524FF9}"/>
              </a:ext>
            </a:extLst>
          </p:cNvPr>
          <p:cNvSpPr>
            <a:spLocks noGrp="1" noChangeArrowheads="1"/>
          </p:cNvSpPr>
          <p:nvPr>
            <p:ph type="title"/>
          </p:nvPr>
        </p:nvSpPr>
        <p:spPr/>
        <p:txBody>
          <a:bodyPr/>
          <a:lstStyle/>
          <a:p>
            <a:endParaRPr lang="zh-CN" altLang="en-US"/>
          </a:p>
        </p:txBody>
      </p:sp>
      <p:sp>
        <p:nvSpPr>
          <p:cNvPr id="96259" name="内容占位符 2">
            <a:extLst>
              <a:ext uri="{FF2B5EF4-FFF2-40B4-BE49-F238E27FC236}">
                <a16:creationId xmlns:a16="http://schemas.microsoft.com/office/drawing/2014/main" id="{BE48AEF0-C5C3-47C2-BB47-FAA3A45D1761}"/>
              </a:ext>
            </a:extLst>
          </p:cNvPr>
          <p:cNvSpPr>
            <a:spLocks noGrp="1" noChangeArrowheads="1"/>
          </p:cNvSpPr>
          <p:nvPr>
            <p:ph idx="1"/>
          </p:nvPr>
        </p:nvSpPr>
        <p:spPr/>
        <p:txBody>
          <a:bodyPr/>
          <a:lstStyle/>
          <a:p>
            <a:endParaRPr lang="zh-CN" altLang="en-US"/>
          </a:p>
        </p:txBody>
      </p:sp>
      <p:graphicFrame>
        <p:nvGraphicFramePr>
          <p:cNvPr id="96260" name="对象 3">
            <a:extLst>
              <a:ext uri="{FF2B5EF4-FFF2-40B4-BE49-F238E27FC236}">
                <a16:creationId xmlns:a16="http://schemas.microsoft.com/office/drawing/2014/main" id="{921918E3-1D94-B5AA-1813-AFB621471F1D}"/>
              </a:ext>
            </a:extLst>
          </p:cNvPr>
          <p:cNvGraphicFramePr>
            <a:graphicFrameLocks noChangeAspect="1"/>
          </p:cNvGraphicFramePr>
          <p:nvPr/>
        </p:nvGraphicFramePr>
        <p:xfrm>
          <a:off x="152400" y="304800"/>
          <a:ext cx="8916988" cy="6019800"/>
        </p:xfrm>
        <a:graphic>
          <a:graphicData uri="http://schemas.openxmlformats.org/presentationml/2006/ole">
            <mc:AlternateContent xmlns:mc="http://schemas.openxmlformats.org/markup-compatibility/2006">
              <mc:Choice xmlns:v="urn:schemas-microsoft-com:vml" Requires="v">
                <p:oleObj name="Visio" r:id="rId2" imgW="5552954" imgH="3741819" progId="Visio.Drawing.11">
                  <p:embed/>
                </p:oleObj>
              </mc:Choice>
              <mc:Fallback>
                <p:oleObj name="Visio" r:id="rId2" imgW="5552954" imgH="3741819" progId="Visio.Drawing.11">
                  <p:embed/>
                  <p:pic>
                    <p:nvPicPr>
                      <p:cNvPr id="96260" name="对象 3">
                        <a:extLst>
                          <a:ext uri="{FF2B5EF4-FFF2-40B4-BE49-F238E27FC236}">
                            <a16:creationId xmlns:a16="http://schemas.microsoft.com/office/drawing/2014/main" id="{921918E3-1D94-B5AA-1813-AFB621471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
                        <a:ext cx="891698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6261" name="图片 2">
            <a:extLst>
              <a:ext uri="{FF2B5EF4-FFF2-40B4-BE49-F238E27FC236}">
                <a16:creationId xmlns:a16="http://schemas.microsoft.com/office/drawing/2014/main" id="{6679D38D-C42F-5DC4-5F59-CC985CE01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720850"/>
            <a:ext cx="523875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73A08107-9523-F29D-8231-E7555EB660A5}"/>
              </a:ext>
            </a:extLst>
          </p:cNvPr>
          <p:cNvSpPr>
            <a:spLocks noGrp="1" noChangeArrowheads="1"/>
          </p:cNvSpPr>
          <p:nvPr>
            <p:ph type="title"/>
          </p:nvPr>
        </p:nvSpPr>
        <p:spPr/>
        <p:txBody>
          <a:bodyPr/>
          <a:lstStyle/>
          <a:p>
            <a:r>
              <a:rPr lang="zh-CN" altLang="zh-CN" sz="4000"/>
              <a:t>建立交互图</a:t>
            </a:r>
            <a:br>
              <a:rPr lang="en-US" altLang="zh-CN" sz="4000"/>
            </a:br>
            <a:r>
              <a:rPr lang="en-US" altLang="zh-CN" sz="4000"/>
              <a:t>——</a:t>
            </a:r>
            <a:r>
              <a:rPr lang="zh-CN" altLang="zh-CN" sz="3600"/>
              <a:t>建立用例（多场景）</a:t>
            </a:r>
            <a:r>
              <a:rPr lang="zh-CN" altLang="en-US" sz="3600"/>
              <a:t>的</a:t>
            </a:r>
            <a:r>
              <a:rPr lang="zh-CN" altLang="zh-CN" sz="3600"/>
              <a:t>系统顺序图</a:t>
            </a:r>
            <a:endParaRPr lang="zh-CN" altLang="en-US" sz="4000"/>
          </a:p>
        </p:txBody>
      </p:sp>
      <p:sp>
        <p:nvSpPr>
          <p:cNvPr id="97283" name="内容占位符 2">
            <a:extLst>
              <a:ext uri="{FF2B5EF4-FFF2-40B4-BE49-F238E27FC236}">
                <a16:creationId xmlns:a16="http://schemas.microsoft.com/office/drawing/2014/main" id="{C43C6BBC-00B7-8557-6C1C-1BAEAE8DFE70}"/>
              </a:ext>
            </a:extLst>
          </p:cNvPr>
          <p:cNvSpPr>
            <a:spLocks noGrp="1" noChangeArrowheads="1"/>
          </p:cNvSpPr>
          <p:nvPr>
            <p:ph idx="1"/>
          </p:nvPr>
        </p:nvSpPr>
        <p:spPr/>
        <p:txBody>
          <a:bodyPr/>
          <a:lstStyle/>
          <a:p>
            <a:r>
              <a:rPr lang="zh-CN" altLang="zh-CN"/>
              <a:t>先为主流程场景建立基础的系统顺序图，然后根据分支场景与异常场景的分支点、异常点，建立组合片段描述</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5AB89892-2BB2-3057-DA8B-F51551EB0B5C}"/>
              </a:ext>
            </a:extLst>
          </p:cNvPr>
          <p:cNvSpPr>
            <a:spLocks noGrp="1" noChangeArrowheads="1"/>
          </p:cNvSpPr>
          <p:nvPr>
            <p:ph type="title"/>
          </p:nvPr>
        </p:nvSpPr>
        <p:spPr/>
        <p:txBody>
          <a:bodyPr/>
          <a:lstStyle/>
          <a:p>
            <a:endParaRPr lang="zh-CN" altLang="en-US"/>
          </a:p>
        </p:txBody>
      </p:sp>
      <p:pic>
        <p:nvPicPr>
          <p:cNvPr id="48131" name="Picture 2">
            <a:extLst>
              <a:ext uri="{FF2B5EF4-FFF2-40B4-BE49-F238E27FC236}">
                <a16:creationId xmlns:a16="http://schemas.microsoft.com/office/drawing/2014/main" id="{24F7F575-B434-90EC-492E-EB77416E9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3810000"/>
            <a:ext cx="44672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2" name="灯片编号占位符 1">
            <a:extLst>
              <a:ext uri="{FF2B5EF4-FFF2-40B4-BE49-F238E27FC236}">
                <a16:creationId xmlns:a16="http://schemas.microsoft.com/office/drawing/2014/main" id="{A818007B-B327-24B4-A207-DE41D400373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558E3F7-4EDD-42D6-BB3A-31BD80E1AAC1}" type="slidenum">
              <a:rPr lang="en-US" altLang="zh-CN" smtClean="0">
                <a:latin typeface="Garamond" panose="02020404030301010803" pitchFamily="18" charset="0"/>
              </a:rPr>
              <a:pPr/>
              <a:t>26</a:t>
            </a:fld>
            <a:endParaRPr lang="en-US" altLang="zh-CN">
              <a:latin typeface="Garamond" panose="02020404030301010803" pitchFamily="18" charset="0"/>
            </a:endParaRPr>
          </a:p>
        </p:txBody>
      </p:sp>
      <p:pic>
        <p:nvPicPr>
          <p:cNvPr id="48133" name="Picture 2">
            <a:extLst>
              <a:ext uri="{FF2B5EF4-FFF2-40B4-BE49-F238E27FC236}">
                <a16:creationId xmlns:a16="http://schemas.microsoft.com/office/drawing/2014/main" id="{D60A87AE-1CEC-4F77-3762-EDE093C4C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3887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F6FF3F4B-0DA4-72BA-0641-45D8906B62BA}"/>
              </a:ext>
            </a:extLst>
          </p:cNvPr>
          <p:cNvSpPr>
            <a:spLocks noGrp="1" noChangeArrowheads="1"/>
          </p:cNvSpPr>
          <p:nvPr>
            <p:ph type="title"/>
          </p:nvPr>
        </p:nvSpPr>
        <p:spPr/>
        <p:txBody>
          <a:bodyPr/>
          <a:lstStyle/>
          <a:p>
            <a:endParaRPr lang="zh-CN" altLang="en-US"/>
          </a:p>
        </p:txBody>
      </p:sp>
      <p:sp>
        <p:nvSpPr>
          <p:cNvPr id="98307" name="内容占位符 2">
            <a:extLst>
              <a:ext uri="{FF2B5EF4-FFF2-40B4-BE49-F238E27FC236}">
                <a16:creationId xmlns:a16="http://schemas.microsoft.com/office/drawing/2014/main" id="{7618952C-1D62-D468-1DB1-4C35A8279F70}"/>
              </a:ext>
            </a:extLst>
          </p:cNvPr>
          <p:cNvSpPr>
            <a:spLocks noGrp="1" noChangeArrowheads="1"/>
          </p:cNvSpPr>
          <p:nvPr>
            <p:ph idx="1"/>
          </p:nvPr>
        </p:nvSpPr>
        <p:spPr/>
        <p:txBody>
          <a:bodyPr/>
          <a:lstStyle/>
          <a:p>
            <a:endParaRPr lang="zh-CN" altLang="en-US"/>
          </a:p>
        </p:txBody>
      </p:sp>
      <p:graphicFrame>
        <p:nvGraphicFramePr>
          <p:cNvPr id="4" name="对象 3">
            <a:extLst>
              <a:ext uri="{FF2B5EF4-FFF2-40B4-BE49-F238E27FC236}">
                <a16:creationId xmlns:a16="http://schemas.microsoft.com/office/drawing/2014/main" id="{39192C07-0A91-F185-F70B-F153B537349F}"/>
              </a:ext>
            </a:extLst>
          </p:cNvPr>
          <p:cNvGraphicFramePr>
            <a:graphicFrameLocks noChangeAspect="1"/>
          </p:cNvGraphicFramePr>
          <p:nvPr/>
        </p:nvGraphicFramePr>
        <p:xfrm>
          <a:off x="1752600" y="28575"/>
          <a:ext cx="4994275" cy="8521700"/>
        </p:xfrm>
        <a:graphic>
          <a:graphicData uri="http://schemas.openxmlformats.org/presentationml/2006/ole">
            <mc:AlternateContent xmlns:mc="http://schemas.openxmlformats.org/markup-compatibility/2006">
              <mc:Choice xmlns:v="urn:schemas-microsoft-com:vml" Requires="v">
                <p:oleObj name="Visio" r:id="rId2" imgW="2897275" imgH="4948692" progId="Visio.Drawing.11">
                  <p:embed/>
                </p:oleObj>
              </mc:Choice>
              <mc:Fallback>
                <p:oleObj name="Visio" r:id="rId2" imgW="2897275" imgH="4948692" progId="Visio.Drawing.11">
                  <p:embed/>
                  <p:pic>
                    <p:nvPicPr>
                      <p:cNvPr id="4" name="对象 3">
                        <a:extLst>
                          <a:ext uri="{FF2B5EF4-FFF2-40B4-BE49-F238E27FC236}">
                            <a16:creationId xmlns:a16="http://schemas.microsoft.com/office/drawing/2014/main" id="{39192C07-0A91-F185-F70B-F153B5373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575"/>
                        <a:ext cx="4994275" cy="852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0.01024 -0.05873 L 0.01024 -0.2696 " pathEditMode="relative" rAng="0" ptsTypes="AA">
                                      <p:cBhvr>
                                        <p:cTn id="6" dur="2000" fill="hold"/>
                                        <p:tgtEl>
                                          <p:spTgt spid="4"/>
                                        </p:tgtEl>
                                        <p:attrNameLst>
                                          <p:attrName>ppt_x</p:attrName>
                                          <p:attrName>ppt_y</p:attrName>
                                        </p:attrNameLst>
                                      </p:cBhvr>
                                      <p:rCtr x="0" y="-105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91F7A21F-9D90-C84F-714A-243DABE14CFE}"/>
              </a:ext>
            </a:extLst>
          </p:cNvPr>
          <p:cNvSpPr>
            <a:spLocks noGrp="1" noChangeArrowheads="1"/>
          </p:cNvSpPr>
          <p:nvPr>
            <p:ph type="title"/>
          </p:nvPr>
        </p:nvSpPr>
        <p:spPr/>
        <p:txBody>
          <a:bodyPr/>
          <a:lstStyle/>
          <a:p>
            <a:r>
              <a:rPr lang="zh-CN" altLang="zh-CN"/>
              <a:t>建立交互图</a:t>
            </a:r>
            <a:br>
              <a:rPr lang="en-US" altLang="zh-CN"/>
            </a:br>
            <a:r>
              <a:rPr lang="en-US" altLang="zh-CN"/>
              <a:t>——</a:t>
            </a:r>
            <a:r>
              <a:rPr lang="zh-CN" altLang="zh-CN"/>
              <a:t>建立详细顺序图</a:t>
            </a:r>
            <a:endParaRPr lang="zh-CN" altLang="en-US"/>
          </a:p>
        </p:txBody>
      </p:sp>
      <p:sp>
        <p:nvSpPr>
          <p:cNvPr id="99331" name="内容占位符 2">
            <a:extLst>
              <a:ext uri="{FF2B5EF4-FFF2-40B4-BE49-F238E27FC236}">
                <a16:creationId xmlns:a16="http://schemas.microsoft.com/office/drawing/2014/main" id="{130DB8A0-A4E5-1B58-93A5-6291719422A5}"/>
              </a:ext>
            </a:extLst>
          </p:cNvPr>
          <p:cNvSpPr>
            <a:spLocks noGrp="1" noChangeArrowheads="1"/>
          </p:cNvSpPr>
          <p:nvPr>
            <p:ph idx="1"/>
          </p:nvPr>
        </p:nvSpPr>
        <p:spPr/>
        <p:txBody>
          <a:bodyPr/>
          <a:lstStyle/>
          <a:p>
            <a:r>
              <a:rPr lang="zh-CN" altLang="zh-CN"/>
              <a:t>简单项目</a:t>
            </a:r>
            <a:r>
              <a:rPr lang="en-US" altLang="zh-CN"/>
              <a:t>:</a:t>
            </a:r>
            <a:r>
              <a:rPr lang="zh-CN" altLang="zh-CN"/>
              <a:t>系统顺序图</a:t>
            </a:r>
            <a:endParaRPr lang="en-US" altLang="zh-CN"/>
          </a:p>
          <a:p>
            <a:r>
              <a:rPr lang="zh-CN" altLang="zh-CN"/>
              <a:t>复杂项目，系统顺序图粒度太大，可以考虑适度使用详细顺序图</a:t>
            </a:r>
            <a:endParaRPr lang="en-US" altLang="zh-CN"/>
          </a:p>
          <a:p>
            <a:r>
              <a:rPr lang="zh-CN" altLang="zh-CN"/>
              <a:t>建立详细顺序图的关键是正确识别参与交互的对象，这个可以借鉴领域模型的工作</a:t>
            </a:r>
            <a:endParaRPr lang="en-US" altLang="zh-CN"/>
          </a:p>
          <a:p>
            <a:r>
              <a:rPr lang="zh-CN" altLang="zh-CN"/>
              <a:t>详细顺序图仍然只是分析模型，</a:t>
            </a:r>
            <a:r>
              <a:rPr lang="zh-CN" altLang="en-US"/>
              <a:t>不要</a:t>
            </a:r>
            <a:r>
              <a:rPr lang="zh-CN" altLang="zh-CN"/>
              <a:t>添加设计因素</a:t>
            </a:r>
            <a:endParaRPr lang="zh-CN" alt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05517E63-A0E9-B7D7-3153-4BC39D46A8A0}"/>
              </a:ext>
            </a:extLst>
          </p:cNvPr>
          <p:cNvSpPr>
            <a:spLocks noGrp="1" noChangeArrowheads="1"/>
          </p:cNvSpPr>
          <p:nvPr>
            <p:ph type="title"/>
          </p:nvPr>
        </p:nvSpPr>
        <p:spPr/>
        <p:txBody>
          <a:bodyPr/>
          <a:lstStyle/>
          <a:p>
            <a:endParaRPr lang="zh-CN" altLang="en-US"/>
          </a:p>
        </p:txBody>
      </p:sp>
      <p:sp>
        <p:nvSpPr>
          <p:cNvPr id="100355" name="内容占位符 2">
            <a:extLst>
              <a:ext uri="{FF2B5EF4-FFF2-40B4-BE49-F238E27FC236}">
                <a16:creationId xmlns:a16="http://schemas.microsoft.com/office/drawing/2014/main" id="{8C4E38BF-E662-AB34-1BE1-3E1992B932BA}"/>
              </a:ext>
            </a:extLst>
          </p:cNvPr>
          <p:cNvSpPr>
            <a:spLocks noGrp="1" noChangeArrowheads="1"/>
          </p:cNvSpPr>
          <p:nvPr>
            <p:ph idx="1"/>
          </p:nvPr>
        </p:nvSpPr>
        <p:spPr/>
        <p:txBody>
          <a:bodyPr/>
          <a:lstStyle/>
          <a:p>
            <a:endParaRPr lang="zh-CN" altLang="en-US"/>
          </a:p>
        </p:txBody>
      </p:sp>
      <p:graphicFrame>
        <p:nvGraphicFramePr>
          <p:cNvPr id="4" name="对象 3">
            <a:extLst>
              <a:ext uri="{FF2B5EF4-FFF2-40B4-BE49-F238E27FC236}">
                <a16:creationId xmlns:a16="http://schemas.microsoft.com/office/drawing/2014/main" id="{8B2C820F-57A9-6B02-419B-4534C032E039}"/>
              </a:ext>
            </a:extLst>
          </p:cNvPr>
          <p:cNvGraphicFramePr>
            <a:graphicFrameLocks noChangeAspect="1"/>
          </p:cNvGraphicFramePr>
          <p:nvPr/>
        </p:nvGraphicFramePr>
        <p:xfrm>
          <a:off x="11113" y="0"/>
          <a:ext cx="8980487" cy="9628188"/>
        </p:xfrm>
        <a:graphic>
          <a:graphicData uri="http://schemas.openxmlformats.org/presentationml/2006/ole">
            <mc:AlternateContent xmlns:mc="http://schemas.openxmlformats.org/markup-compatibility/2006">
              <mc:Choice xmlns:v="urn:schemas-microsoft-com:vml" Requires="v">
                <p:oleObj name="Visio" r:id="rId2" imgW="7780776" imgH="8490491" progId="Visio.Drawing.11">
                  <p:embed/>
                </p:oleObj>
              </mc:Choice>
              <mc:Fallback>
                <p:oleObj name="Visio" r:id="rId2" imgW="7780776" imgH="8490491" progId="Visio.Drawing.11">
                  <p:embed/>
                  <p:pic>
                    <p:nvPicPr>
                      <p:cNvPr id="4" name="对象 3">
                        <a:extLst>
                          <a:ext uri="{FF2B5EF4-FFF2-40B4-BE49-F238E27FC236}">
                            <a16:creationId xmlns:a16="http://schemas.microsoft.com/office/drawing/2014/main" id="{8B2C820F-57A9-6B02-419B-4534C032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0"/>
                        <a:ext cx="8980487" cy="962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2.5E-6 -4.62428E-7 L -0.00052 -0.43468 " pathEditMode="relative" rAng="0" ptsTypes="AA">
                                      <p:cBhvr>
                                        <p:cTn id="6" dur="2000" fill="hold"/>
                                        <p:tgtEl>
                                          <p:spTgt spid="4"/>
                                        </p:tgtEl>
                                        <p:attrNameLst>
                                          <p:attrName>ppt_x</p:attrName>
                                          <p:attrName>ppt_y</p:attrName>
                                        </p:attrNameLst>
                                      </p:cBhvr>
                                      <p:rCtr x="-35" y="-217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718B33D0-55AC-2171-8771-87EFEB7E295B}"/>
              </a:ext>
            </a:extLst>
          </p:cNvPr>
          <p:cNvSpPr>
            <a:spLocks noGrp="1" noChangeArrowheads="1"/>
          </p:cNvSpPr>
          <p:nvPr>
            <p:ph type="title"/>
          </p:nvPr>
        </p:nvSpPr>
        <p:spPr/>
        <p:txBody>
          <a:bodyPr/>
          <a:lstStyle/>
          <a:p>
            <a:r>
              <a:rPr lang="zh-CN" altLang="en-US"/>
              <a:t>建立交互图，发现需求缺陷</a:t>
            </a:r>
          </a:p>
        </p:txBody>
      </p:sp>
      <p:sp>
        <p:nvSpPr>
          <p:cNvPr id="101379" name="内容占位符 2">
            <a:extLst>
              <a:ext uri="{FF2B5EF4-FFF2-40B4-BE49-F238E27FC236}">
                <a16:creationId xmlns:a16="http://schemas.microsoft.com/office/drawing/2014/main" id="{C68E2509-78C8-CC34-2428-43E61ABACB2B}"/>
              </a:ext>
            </a:extLst>
          </p:cNvPr>
          <p:cNvSpPr>
            <a:spLocks noGrp="1" noChangeArrowheads="1"/>
          </p:cNvSpPr>
          <p:nvPr>
            <p:ph idx="1"/>
          </p:nvPr>
        </p:nvSpPr>
        <p:spPr/>
        <p:txBody>
          <a:bodyPr/>
          <a:lstStyle/>
          <a:p>
            <a:r>
              <a:rPr lang="zh-CN" altLang="zh-CN" b="1">
                <a:solidFill>
                  <a:srgbClr val="FF0000"/>
                </a:solidFill>
              </a:rPr>
              <a:t>建立交互图时最常发现的问题是系统的交互行为缺失。</a:t>
            </a:r>
          </a:p>
          <a:p>
            <a:r>
              <a:rPr lang="zh-CN" altLang="zh-CN" b="1">
                <a:solidFill>
                  <a:srgbClr val="FF0000"/>
                </a:solidFill>
              </a:rPr>
              <a:t>组合片段和消息描述可能会发现行为数据的问题。</a:t>
            </a:r>
            <a:r>
              <a:rPr lang="zh-CN" altLang="zh-CN"/>
              <a:t>如果一个交互消息的数据内容在领域模型中没有描述，就意味着其数据内容是缺失的。如果组合片段监护条件使用的数据内容在领域模型中没有描述，也意味着其数据内容的缺失。</a:t>
            </a:r>
            <a:endParaRPr lang="zh-CN" alt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7FB202B-E901-9390-E2B8-5566BA7DB990}"/>
              </a:ext>
            </a:extLst>
          </p:cNvPr>
          <p:cNvSpPr>
            <a:spLocks noGrp="1" noChangeArrowheads="1"/>
          </p:cNvSpPr>
          <p:nvPr>
            <p:ph type="title"/>
          </p:nvPr>
        </p:nvSpPr>
        <p:spPr/>
        <p:txBody>
          <a:bodyPr/>
          <a:lstStyle/>
          <a:p>
            <a:pPr eaLnBrk="1" hangingPunct="1"/>
            <a:r>
              <a:rPr lang="zh-CN" altLang="en-US"/>
              <a:t>主要内容</a:t>
            </a:r>
          </a:p>
        </p:txBody>
      </p:sp>
      <p:sp>
        <p:nvSpPr>
          <p:cNvPr id="102403" name="Rectangle 3">
            <a:extLst>
              <a:ext uri="{FF2B5EF4-FFF2-40B4-BE49-F238E27FC236}">
                <a16:creationId xmlns:a16="http://schemas.microsoft.com/office/drawing/2014/main" id="{B8A7CB39-E882-A090-EC8D-854A02F2691C}"/>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面向对象分析</a:t>
            </a:r>
          </a:p>
          <a:p>
            <a:pPr marL="571500" indent="-571500" eaLnBrk="1" hangingPunct="1">
              <a:buFont typeface="Wingdings" panose="05000000000000000000" pitchFamily="2" charset="2"/>
              <a:buAutoNum type="arabicPeriod"/>
            </a:pPr>
            <a:r>
              <a:rPr lang="zh-CN" altLang="en-US"/>
              <a:t>对象模型</a:t>
            </a:r>
            <a:endParaRPr lang="en-US" altLang="zh-CN">
              <a:hlinkClick r:id="rId2" action="ppaction://hlinksldjump"/>
            </a:endParaRPr>
          </a:p>
          <a:p>
            <a:pPr marL="571500" indent="-571500" eaLnBrk="1" hangingPunct="1">
              <a:buFont typeface="Wingdings" panose="05000000000000000000" pitchFamily="2" charset="2"/>
              <a:buAutoNum type="arabicPeriod"/>
            </a:pPr>
            <a:r>
              <a:rPr lang="zh-CN" altLang="en-US"/>
              <a:t>（行为模型）用例实现（交互）：顺序图</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（行为模型）行为建模：状态图</a:t>
            </a:r>
          </a:p>
          <a:p>
            <a:pPr marL="571500" indent="-571500" eaLnBrk="1" hangingPunct="1">
              <a:buFont typeface="Wingdings" panose="05000000000000000000" pitchFamily="2" charset="2"/>
              <a:buAutoNum type="arabicPeriod"/>
            </a:pPr>
            <a:r>
              <a:rPr lang="zh-CN" altLang="en-US"/>
              <a:t>对象约束语言</a:t>
            </a:r>
            <a:r>
              <a:rPr lang="en-US" altLang="zh-CN"/>
              <a:t>OCL</a:t>
            </a:r>
          </a:p>
          <a:p>
            <a:pPr marL="571500" indent="-571500" eaLnBrk="1" hangingPunct="1">
              <a:buFont typeface="Wingdings" panose="05000000000000000000" pitchFamily="2" charset="2"/>
              <a:buAutoNum type="arabicPeriod"/>
            </a:pPr>
            <a:r>
              <a:rPr lang="en-US" altLang="zh-CN"/>
              <a:t>CRC</a:t>
            </a:r>
            <a:endParaRPr lang="zh-CN" altLang="en-US"/>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BB7CC83F-2853-B7E7-0875-5DCD4C96A1A3}"/>
              </a:ext>
            </a:extLst>
          </p:cNvPr>
          <p:cNvSpPr>
            <a:spLocks noGrp="1" noChangeArrowheads="1"/>
          </p:cNvSpPr>
          <p:nvPr>
            <p:ph type="title"/>
          </p:nvPr>
        </p:nvSpPr>
        <p:spPr/>
        <p:txBody>
          <a:bodyPr/>
          <a:lstStyle/>
          <a:p>
            <a:pPr eaLnBrk="1" hangingPunct="1"/>
            <a:r>
              <a:rPr lang="en-US" altLang="zh-CN" sz="3800"/>
              <a:t>4. </a:t>
            </a:r>
            <a:r>
              <a:rPr lang="zh-CN" altLang="en-US" sz="3800"/>
              <a:t>行为模型</a:t>
            </a:r>
            <a:br>
              <a:rPr lang="zh-CN" altLang="en-US" sz="3800"/>
            </a:br>
            <a:r>
              <a:rPr lang="zh-CN" altLang="en-US" sz="3800"/>
              <a:t> </a:t>
            </a:r>
            <a:r>
              <a:rPr lang="en-US" altLang="zh-CN" sz="3800">
                <a:latin typeface="Arial" panose="020B0604020202020204" pitchFamily="34" charset="0"/>
              </a:rPr>
              <a:t>——</a:t>
            </a:r>
            <a:r>
              <a:rPr lang="zh-CN" altLang="en-US" sz="3800"/>
              <a:t>状态图</a:t>
            </a:r>
          </a:p>
        </p:txBody>
      </p:sp>
      <p:sp>
        <p:nvSpPr>
          <p:cNvPr id="103427" name="Rectangle 3">
            <a:extLst>
              <a:ext uri="{FF2B5EF4-FFF2-40B4-BE49-F238E27FC236}">
                <a16:creationId xmlns:a16="http://schemas.microsoft.com/office/drawing/2014/main" id="{7F94A8B4-10F5-A068-507A-64659EB684C3}"/>
              </a:ext>
            </a:extLst>
          </p:cNvPr>
          <p:cNvSpPr>
            <a:spLocks noGrp="1" noChangeArrowheads="1"/>
          </p:cNvSpPr>
          <p:nvPr>
            <p:ph type="body" idx="1"/>
          </p:nvPr>
        </p:nvSpPr>
        <p:spPr/>
        <p:txBody>
          <a:bodyPr/>
          <a:lstStyle/>
          <a:p>
            <a:pPr eaLnBrk="1" hangingPunct="1"/>
            <a:r>
              <a:rPr lang="zh-CN" altLang="en-US"/>
              <a:t>状态图</a:t>
            </a:r>
          </a:p>
          <a:p>
            <a:pPr lvl="1" eaLnBrk="1" hangingPunct="1"/>
            <a:r>
              <a:rPr lang="zh-CN" altLang="en-US"/>
              <a:t>以状态机理论为基础建立的对系统行为的描述手段</a:t>
            </a:r>
          </a:p>
          <a:p>
            <a:pPr lvl="2" eaLnBrk="1" hangingPunct="1"/>
            <a:r>
              <a:rPr lang="zh-CN" altLang="en-US"/>
              <a:t>状态机是以“状态”概念为基础解释系统</a:t>
            </a:r>
            <a:r>
              <a:rPr lang="zh-CN" altLang="en-US" u="sng">
                <a:solidFill>
                  <a:srgbClr val="FF0000"/>
                </a:solidFill>
              </a:rPr>
              <a:t>行为</a:t>
            </a:r>
            <a:r>
              <a:rPr lang="zh-CN" altLang="en-US"/>
              <a:t>的一种技术</a:t>
            </a:r>
          </a:p>
          <a:p>
            <a:pPr lvl="2" eaLnBrk="1" hangingPunct="1"/>
            <a:r>
              <a:rPr lang="zh-CN" altLang="en-US"/>
              <a:t>有限状态机</a:t>
            </a:r>
            <a:r>
              <a:rPr lang="en-US" altLang="zh-CN"/>
              <a:t>FSM</a:t>
            </a:r>
            <a:r>
              <a:rPr lang="zh-CN" altLang="en-US"/>
              <a:t>（</a:t>
            </a:r>
            <a:r>
              <a:rPr lang="en-US" altLang="zh-CN"/>
              <a:t>Finite State Machine</a:t>
            </a:r>
            <a:r>
              <a:rPr lang="zh-CN" altLang="en-US"/>
              <a:t>）是用于建模的最简单的状态机</a:t>
            </a:r>
          </a:p>
          <a:p>
            <a:pPr lvl="2" eaLnBrk="1" hangingPunct="1"/>
            <a:r>
              <a:rPr lang="zh-CN" altLang="en-US"/>
              <a:t>在</a:t>
            </a:r>
            <a:r>
              <a:rPr lang="en-US" altLang="zh-CN"/>
              <a:t>FSM</a:t>
            </a:r>
            <a:r>
              <a:rPr lang="zh-CN" altLang="en-US"/>
              <a:t>技术基础之上，发展出了多种分支技术</a:t>
            </a:r>
            <a:r>
              <a:rPr lang="en-US" altLang="zh-CN"/>
              <a:t>(</a:t>
            </a:r>
            <a:r>
              <a:rPr lang="en-US" altLang="zh-CN">
                <a:solidFill>
                  <a:srgbClr val="FF0000"/>
                </a:solidFill>
              </a:rPr>
              <a:t>FSM,STD,Yourdon,SDL,STM,SC</a:t>
            </a:r>
            <a:r>
              <a:rPr lang="en-US" altLang="zh-CN"/>
              <a:t>)</a:t>
            </a:r>
            <a:r>
              <a:rPr lang="zh-CN" altLang="en-US"/>
              <a:t>，</a:t>
            </a:r>
            <a:r>
              <a:rPr lang="en-US" altLang="zh-CN"/>
              <a:t>UML</a:t>
            </a:r>
            <a:r>
              <a:rPr lang="zh-CN" altLang="en-US"/>
              <a:t>的状态图</a:t>
            </a:r>
            <a:r>
              <a:rPr lang="en-US" altLang="zh-CN"/>
              <a:t>SD</a:t>
            </a:r>
            <a:r>
              <a:rPr lang="zh-CN" altLang="en-US"/>
              <a:t>（</a:t>
            </a:r>
            <a:r>
              <a:rPr lang="en-US" altLang="zh-CN"/>
              <a:t>State Diagram</a:t>
            </a:r>
            <a:r>
              <a:rPr lang="zh-CN" altLang="en-US"/>
              <a:t>） 也是其中之一。</a:t>
            </a:r>
          </a:p>
          <a:p>
            <a:pPr lvl="1" eaLnBrk="1" hangingPunct="1"/>
            <a:r>
              <a:rPr lang="zh-CN" altLang="en-US"/>
              <a:t>主要用于描述重要而且复杂的对象的所有行为</a:t>
            </a:r>
          </a:p>
          <a:p>
            <a:pPr lvl="2" eaLnBrk="1" hangingPunct="1"/>
            <a:r>
              <a:rPr lang="zh-CN" altLang="en-US"/>
              <a:t>这个对象的行为通常要涉及很多（甚至大部分）的用例</a:t>
            </a:r>
          </a:p>
          <a:p>
            <a:pPr lvl="1" eaLnBrk="1" hangingPunct="1"/>
            <a:endParaRPr lang="en-US" altLang="zh-CN"/>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134020E-0855-D737-7EAE-FA58C5AA0DF8}"/>
              </a:ext>
            </a:extLst>
          </p:cNvPr>
          <p:cNvSpPr>
            <a:spLocks noGrp="1" noChangeArrowheads="1"/>
          </p:cNvSpPr>
          <p:nvPr>
            <p:ph type="title"/>
          </p:nvPr>
        </p:nvSpPr>
        <p:spPr/>
        <p:txBody>
          <a:bodyPr/>
          <a:lstStyle/>
          <a:p>
            <a:pPr eaLnBrk="1" hangingPunct="1"/>
            <a:r>
              <a:rPr lang="en-US" altLang="zh-CN" sz="3800"/>
              <a:t>4. </a:t>
            </a:r>
            <a:r>
              <a:rPr lang="zh-CN" altLang="en-US" sz="3800"/>
              <a:t>行为模型</a:t>
            </a:r>
            <a:br>
              <a:rPr lang="zh-CN" altLang="en-US" sz="3800"/>
            </a:br>
            <a:r>
              <a:rPr lang="zh-CN" altLang="en-US" sz="3800"/>
              <a:t> </a:t>
            </a:r>
            <a:r>
              <a:rPr lang="en-US" altLang="zh-CN" sz="3800">
                <a:latin typeface="Arial" panose="020B0604020202020204" pitchFamily="34" charset="0"/>
              </a:rPr>
              <a:t>——</a:t>
            </a:r>
            <a:r>
              <a:rPr lang="zh-CN" altLang="en-US" sz="3800"/>
              <a:t>状态图</a:t>
            </a:r>
          </a:p>
        </p:txBody>
      </p:sp>
      <p:sp>
        <p:nvSpPr>
          <p:cNvPr id="104451" name="Rectangle 3">
            <a:extLst>
              <a:ext uri="{FF2B5EF4-FFF2-40B4-BE49-F238E27FC236}">
                <a16:creationId xmlns:a16="http://schemas.microsoft.com/office/drawing/2014/main" id="{057EF308-AE37-19E2-D96F-264AE70D63D0}"/>
              </a:ext>
            </a:extLst>
          </p:cNvPr>
          <p:cNvSpPr>
            <a:spLocks noGrp="1" noChangeArrowheads="1"/>
          </p:cNvSpPr>
          <p:nvPr>
            <p:ph type="body" idx="1"/>
          </p:nvPr>
        </p:nvSpPr>
        <p:spPr/>
        <p:txBody>
          <a:bodyPr/>
          <a:lstStyle/>
          <a:p>
            <a:pPr eaLnBrk="1" hangingPunct="1">
              <a:lnSpc>
                <a:spcPct val="90000"/>
              </a:lnSpc>
            </a:pPr>
            <a:r>
              <a:rPr lang="zh-CN" altLang="en-US" sz="2000"/>
              <a:t>状态机理论</a:t>
            </a:r>
          </a:p>
          <a:p>
            <a:pPr lvl="1" eaLnBrk="1" hangingPunct="1">
              <a:lnSpc>
                <a:spcPct val="90000"/>
              </a:lnSpc>
            </a:pPr>
            <a:r>
              <a:rPr lang="zh-CN" altLang="en-US" sz="1800"/>
              <a:t>状态机理论认为，系统总是处于一定的状态之中。而且，在</a:t>
            </a:r>
            <a:r>
              <a:rPr lang="zh-CN" altLang="en-US" sz="1800">
                <a:solidFill>
                  <a:srgbClr val="FF0000"/>
                </a:solidFill>
              </a:rPr>
              <a:t>某一时刻，系统只能处于一种状态之中</a:t>
            </a:r>
            <a:r>
              <a:rPr lang="zh-CN" altLang="en-US" sz="1800"/>
              <a:t>。</a:t>
            </a:r>
          </a:p>
          <a:p>
            <a:pPr lvl="1" eaLnBrk="1" hangingPunct="1">
              <a:lnSpc>
                <a:spcPct val="90000"/>
              </a:lnSpc>
            </a:pPr>
            <a:r>
              <a:rPr lang="zh-CN" altLang="en-US" sz="1800"/>
              <a:t>系统在任何一个状态中都是稳定的，如果没有外部事件触发，系统会一直持续维持该状态。</a:t>
            </a:r>
          </a:p>
          <a:p>
            <a:pPr lvl="1" eaLnBrk="1" hangingPunct="1">
              <a:lnSpc>
                <a:spcPct val="90000"/>
              </a:lnSpc>
            </a:pPr>
            <a:r>
              <a:rPr lang="zh-CN" altLang="en-US" sz="1800"/>
              <a:t>如果发生有效的触发事件，系统将会响应事件，从一种状态转移到</a:t>
            </a:r>
            <a:r>
              <a:rPr lang="zh-CN" altLang="en-US" sz="1800">
                <a:solidFill>
                  <a:srgbClr val="FF0000"/>
                </a:solidFill>
              </a:rPr>
              <a:t>唯一</a:t>
            </a:r>
            <a:r>
              <a:rPr lang="zh-CN" altLang="en-US" sz="1800"/>
              <a:t>的另一种状态。</a:t>
            </a:r>
          </a:p>
          <a:p>
            <a:pPr eaLnBrk="1" hangingPunct="1">
              <a:lnSpc>
                <a:spcPct val="90000"/>
              </a:lnSpc>
            </a:pPr>
            <a:r>
              <a:rPr lang="zh-CN" altLang="en-US" sz="2000"/>
              <a:t>如果能够罗列出系统所有可能的状态，并发现所有有效的外部事件，那么就能够从状态转移的角度完整的表达系统的所有行为 </a:t>
            </a:r>
            <a:endParaRPr lang="en-US" altLang="zh-CN" sz="2000"/>
          </a:p>
          <a:p>
            <a:pPr>
              <a:lnSpc>
                <a:spcPct val="90000"/>
              </a:lnSpc>
            </a:pPr>
            <a:r>
              <a:rPr lang="en-US" altLang="zh-CN" sz="2000"/>
              <a:t>Definition</a:t>
            </a:r>
          </a:p>
          <a:p>
            <a:pPr lvl="1">
              <a:lnSpc>
                <a:spcPct val="90000"/>
              </a:lnSpc>
              <a:buFont typeface="Wingdings" panose="05000000000000000000" pitchFamily="2" charset="2"/>
              <a:buNone/>
            </a:pPr>
            <a:r>
              <a:rPr lang="en-US" altLang="zh-CN" sz="1800"/>
              <a:t>A </a:t>
            </a:r>
            <a:r>
              <a:rPr lang="en-US" altLang="zh-CN" sz="1800" b="1" i="1"/>
              <a:t>finite automata</a:t>
            </a:r>
            <a:r>
              <a:rPr lang="en-US" altLang="zh-CN" sz="1800"/>
              <a:t> is a 5-tuple (</a:t>
            </a:r>
            <a:r>
              <a:rPr lang="en-US" altLang="zh-CN" sz="1800" i="1"/>
              <a:t>Q</a:t>
            </a:r>
            <a:r>
              <a:rPr lang="en-US" altLang="zh-CN" sz="1800"/>
              <a:t>, </a:t>
            </a:r>
            <a:r>
              <a:rPr lang="en-US" altLang="zh-CN" sz="1800" i="1">
                <a:cs typeface="Times New Roman" panose="02020603050405020304" pitchFamily="18" charset="0"/>
                <a:sym typeface="Symbol" panose="05050102010706020507" pitchFamily="18" charset="2"/>
              </a:rPr>
              <a:t></a:t>
            </a:r>
            <a:r>
              <a:rPr lang="en-US" altLang="zh-CN" sz="1800">
                <a:cs typeface="Times New Roman" panose="02020603050405020304" pitchFamily="18" charset="0"/>
                <a:sym typeface="Symbol" panose="05050102010706020507" pitchFamily="18" charset="2"/>
              </a:rPr>
              <a:t>, </a:t>
            </a:r>
            <a:r>
              <a:rPr lang="en-US" altLang="zh-CN" sz="1800" i="1">
                <a:cs typeface="Times New Roman" panose="02020603050405020304" pitchFamily="18" charset="0"/>
                <a:sym typeface="Symbol" panose="05050102010706020507" pitchFamily="18" charset="2"/>
              </a:rPr>
              <a:t></a:t>
            </a:r>
            <a:r>
              <a:rPr lang="en-US" altLang="zh-CN" sz="1800">
                <a:cs typeface="Times New Roman" panose="02020603050405020304" pitchFamily="18" charset="0"/>
                <a:sym typeface="Symbol" panose="05050102010706020507" pitchFamily="18" charset="2"/>
              </a:rPr>
              <a:t>, </a:t>
            </a:r>
            <a:r>
              <a:rPr lang="en-US" altLang="zh-CN" sz="1800" i="1">
                <a:cs typeface="Times New Roman" panose="02020603050405020304" pitchFamily="18" charset="0"/>
                <a:sym typeface="Symbol" panose="05050102010706020507" pitchFamily="18" charset="2"/>
              </a:rPr>
              <a:t>q</a:t>
            </a:r>
            <a:r>
              <a:rPr lang="en-US" altLang="zh-CN" sz="1800" i="1" baseline="-25000">
                <a:cs typeface="Times New Roman" panose="02020603050405020304" pitchFamily="18" charset="0"/>
                <a:sym typeface="Symbol" panose="05050102010706020507" pitchFamily="18" charset="2"/>
              </a:rPr>
              <a:t>0</a:t>
            </a:r>
            <a:r>
              <a:rPr lang="en-US" altLang="zh-CN" sz="1800">
                <a:cs typeface="Times New Roman" panose="02020603050405020304" pitchFamily="18" charset="0"/>
                <a:sym typeface="Symbol" panose="05050102010706020507" pitchFamily="18" charset="2"/>
              </a:rPr>
              <a:t>, </a:t>
            </a:r>
            <a:r>
              <a:rPr lang="en-US" altLang="zh-CN" sz="1800" i="1">
                <a:cs typeface="Times New Roman" panose="02020603050405020304" pitchFamily="18" charset="0"/>
                <a:sym typeface="Symbol" panose="05050102010706020507" pitchFamily="18" charset="2"/>
              </a:rPr>
              <a:t>F</a:t>
            </a:r>
            <a:r>
              <a:rPr lang="en-US" altLang="zh-CN" sz="1800">
                <a:cs typeface="Times New Roman" panose="02020603050405020304" pitchFamily="18" charset="0"/>
                <a:sym typeface="Symbol" panose="05050102010706020507" pitchFamily="18" charset="2"/>
              </a:rPr>
              <a:t>), where</a:t>
            </a:r>
          </a:p>
          <a:p>
            <a:pPr lvl="1">
              <a:lnSpc>
                <a:spcPct val="90000"/>
              </a:lnSpc>
              <a:buFont typeface="Wingdings" panose="05000000000000000000" pitchFamily="2" charset="2"/>
              <a:buAutoNum type="arabicPeriod"/>
            </a:pPr>
            <a:r>
              <a:rPr lang="en-US" altLang="zh-CN" sz="1800">
                <a:solidFill>
                  <a:srgbClr val="FF0000"/>
                </a:solidFill>
              </a:rPr>
              <a:t>Q is a finite set called the </a:t>
            </a:r>
            <a:r>
              <a:rPr lang="en-US" altLang="zh-CN" sz="1800" b="1" i="1">
                <a:solidFill>
                  <a:srgbClr val="FF0000"/>
                </a:solidFill>
              </a:rPr>
              <a:t>states,</a:t>
            </a:r>
          </a:p>
          <a:p>
            <a:pPr lvl="1">
              <a:lnSpc>
                <a:spcPct val="90000"/>
              </a:lnSpc>
              <a:buFont typeface="Wingdings" panose="05000000000000000000" pitchFamily="2" charset="2"/>
              <a:buAutoNum type="arabicPeriod"/>
            </a:pPr>
            <a:r>
              <a:rPr lang="en-US" altLang="zh-CN" sz="1800" i="1">
                <a:sym typeface="Symbol" panose="05050102010706020507" pitchFamily="18" charset="2"/>
              </a:rPr>
              <a:t></a:t>
            </a:r>
            <a:r>
              <a:rPr lang="en-US" altLang="zh-CN" sz="1800"/>
              <a:t>  is a finite set called the</a:t>
            </a:r>
            <a:r>
              <a:rPr lang="en-US" altLang="zh-CN" sz="1800" b="1" i="1"/>
              <a:t> alphabet (inputs),</a:t>
            </a:r>
          </a:p>
          <a:p>
            <a:pPr lvl="1">
              <a:lnSpc>
                <a:spcPct val="90000"/>
              </a:lnSpc>
              <a:buFont typeface="Wingdings" panose="05000000000000000000" pitchFamily="2" charset="2"/>
              <a:buAutoNum type="arabicPeriod"/>
            </a:pPr>
            <a:r>
              <a:rPr lang="en-US" altLang="zh-CN" sz="1800" i="1">
                <a:solidFill>
                  <a:srgbClr val="FF0000"/>
                </a:solidFill>
                <a:sym typeface="Symbol" panose="05050102010706020507" pitchFamily="18" charset="2"/>
              </a:rPr>
              <a:t> : </a:t>
            </a:r>
            <a:r>
              <a:rPr lang="en-US" altLang="zh-CN" sz="1800" i="1">
                <a:solidFill>
                  <a:srgbClr val="FF0000"/>
                </a:solidFill>
              </a:rPr>
              <a:t>Q </a:t>
            </a:r>
            <a:r>
              <a:rPr lang="en-US" altLang="zh-CN" sz="1800">
                <a:solidFill>
                  <a:srgbClr val="FF0000"/>
                </a:solidFill>
                <a:sym typeface="Symbol" panose="05050102010706020507" pitchFamily="18" charset="2"/>
              </a:rPr>
              <a:t></a:t>
            </a:r>
            <a:r>
              <a:rPr lang="en-US" altLang="zh-CN" sz="1800">
                <a:solidFill>
                  <a:srgbClr val="FF0000"/>
                </a:solidFill>
              </a:rPr>
              <a:t> </a:t>
            </a:r>
            <a:r>
              <a:rPr lang="en-US" altLang="zh-CN" sz="1800" i="1">
                <a:solidFill>
                  <a:srgbClr val="FF0000"/>
                </a:solidFill>
                <a:sym typeface="Symbol" panose="05050102010706020507" pitchFamily="18" charset="2"/>
              </a:rPr>
              <a:t></a:t>
            </a:r>
            <a:r>
              <a:rPr lang="en-US" altLang="zh-CN" sz="1800">
                <a:solidFill>
                  <a:srgbClr val="FF0000"/>
                </a:solidFill>
                <a:sym typeface="Symbol" panose="05050102010706020507" pitchFamily="18" charset="2"/>
              </a:rPr>
              <a:t> </a:t>
            </a:r>
            <a:r>
              <a:rPr lang="en-US" altLang="zh-CN" sz="1800">
                <a:solidFill>
                  <a:srgbClr val="FF0000"/>
                </a:solidFill>
                <a:sym typeface="Wingdings" panose="05000000000000000000" pitchFamily="2" charset="2"/>
              </a:rPr>
              <a:t> </a:t>
            </a:r>
            <a:r>
              <a:rPr lang="en-US" altLang="zh-CN" sz="1800" i="1">
                <a:solidFill>
                  <a:srgbClr val="FF0000"/>
                </a:solidFill>
                <a:sym typeface="Wingdings" panose="05000000000000000000" pitchFamily="2" charset="2"/>
              </a:rPr>
              <a:t>Q </a:t>
            </a:r>
            <a:r>
              <a:rPr lang="en-US" altLang="zh-CN" sz="1800">
                <a:solidFill>
                  <a:srgbClr val="FF0000"/>
                </a:solidFill>
                <a:sym typeface="Wingdings" panose="05000000000000000000" pitchFamily="2" charset="2"/>
              </a:rPr>
              <a:t>is the transition function,</a:t>
            </a:r>
          </a:p>
          <a:p>
            <a:pPr lvl="1">
              <a:lnSpc>
                <a:spcPct val="90000"/>
              </a:lnSpc>
              <a:buFont typeface="Wingdings" panose="05000000000000000000" pitchFamily="2" charset="2"/>
              <a:buAutoNum type="arabicPeriod"/>
            </a:pPr>
            <a:r>
              <a:rPr lang="en-US" altLang="zh-CN" sz="1800">
                <a:sym typeface="Symbol" panose="05050102010706020507" pitchFamily="18" charset="2"/>
              </a:rPr>
              <a:t> </a:t>
            </a:r>
            <a:r>
              <a:rPr lang="en-US" altLang="zh-CN" sz="1800" i="1">
                <a:sym typeface="Symbol" panose="05050102010706020507" pitchFamily="18" charset="2"/>
              </a:rPr>
              <a:t>q</a:t>
            </a:r>
            <a:r>
              <a:rPr lang="en-US" altLang="zh-CN" sz="1800" i="1" baseline="-25000">
                <a:sym typeface="Symbol" panose="05050102010706020507" pitchFamily="18" charset="2"/>
              </a:rPr>
              <a:t>0 </a:t>
            </a:r>
            <a:r>
              <a:rPr lang="en-US" altLang="zh-CN" sz="1800" i="1">
                <a:sym typeface="Symbol" panose="05050102010706020507" pitchFamily="18" charset="2"/>
              </a:rPr>
              <a:t> Q </a:t>
            </a:r>
            <a:r>
              <a:rPr lang="en-US" altLang="zh-CN" sz="1800">
                <a:sym typeface="Symbol" panose="05050102010706020507" pitchFamily="18" charset="2"/>
              </a:rPr>
              <a:t>is the</a:t>
            </a:r>
            <a:r>
              <a:rPr lang="en-US" altLang="zh-CN" sz="1800" i="1">
                <a:sym typeface="Symbol" panose="05050102010706020507" pitchFamily="18" charset="2"/>
              </a:rPr>
              <a:t> </a:t>
            </a:r>
            <a:r>
              <a:rPr lang="en-US" altLang="zh-CN" sz="1800" b="1" i="1">
                <a:sym typeface="Symbol" panose="05050102010706020507" pitchFamily="18" charset="2"/>
              </a:rPr>
              <a:t>start state</a:t>
            </a:r>
            <a:r>
              <a:rPr lang="en-US" altLang="zh-CN" sz="1800" i="1">
                <a:sym typeface="Symbol" panose="05050102010706020507" pitchFamily="18" charset="2"/>
              </a:rPr>
              <a:t>, and </a:t>
            </a:r>
          </a:p>
          <a:p>
            <a:pPr lvl="1">
              <a:lnSpc>
                <a:spcPct val="90000"/>
              </a:lnSpc>
              <a:buFont typeface="Wingdings" panose="05000000000000000000" pitchFamily="2" charset="2"/>
              <a:buAutoNum type="arabicPeriod"/>
            </a:pPr>
            <a:r>
              <a:rPr lang="en-US" altLang="zh-CN" sz="1800" i="1">
                <a:sym typeface="Symbol" panose="05050102010706020507" pitchFamily="18" charset="2"/>
              </a:rPr>
              <a:t>F  Q </a:t>
            </a:r>
            <a:r>
              <a:rPr lang="en-US" altLang="zh-CN" sz="1800">
                <a:sym typeface="Symbol" panose="05050102010706020507" pitchFamily="18" charset="2"/>
              </a:rPr>
              <a:t>is the</a:t>
            </a:r>
            <a:r>
              <a:rPr lang="en-US" altLang="zh-CN" sz="1800" i="1">
                <a:sym typeface="Symbol" panose="05050102010706020507" pitchFamily="18" charset="2"/>
              </a:rPr>
              <a:t> </a:t>
            </a:r>
            <a:r>
              <a:rPr lang="en-US" altLang="zh-CN" sz="1800" b="1" i="1">
                <a:sym typeface="Symbol" panose="05050102010706020507" pitchFamily="18" charset="2"/>
              </a:rPr>
              <a:t>set of accept states (final states).</a:t>
            </a:r>
            <a:endParaRPr lang="zh-CN" altLang="en-US" sz="20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902C58CD-17AB-E4B5-A238-A1363ED67196}"/>
              </a:ext>
            </a:extLst>
          </p:cNvPr>
          <p:cNvSpPr>
            <a:spLocks noGrp="1" noChangeArrowheads="1"/>
          </p:cNvSpPr>
          <p:nvPr>
            <p:ph type="title"/>
          </p:nvPr>
        </p:nvSpPr>
        <p:spPr/>
        <p:txBody>
          <a:bodyPr/>
          <a:lstStyle/>
          <a:p>
            <a:pPr eaLnBrk="1" hangingPunct="1"/>
            <a:r>
              <a:rPr lang="en-US" altLang="zh-CN" sz="3800"/>
              <a:t>4. </a:t>
            </a:r>
            <a:r>
              <a:rPr lang="zh-CN" altLang="en-US" sz="3800"/>
              <a:t>行为模型</a:t>
            </a:r>
            <a:br>
              <a:rPr lang="zh-CN" altLang="en-US" sz="3800"/>
            </a:br>
            <a:r>
              <a:rPr lang="zh-CN" altLang="en-US" sz="3800"/>
              <a:t> </a:t>
            </a:r>
            <a:r>
              <a:rPr lang="en-US" altLang="zh-CN" sz="3800">
                <a:latin typeface="Arial" panose="020B0604020202020204" pitchFamily="34" charset="0"/>
              </a:rPr>
              <a:t>——</a:t>
            </a:r>
            <a:r>
              <a:rPr lang="zh-CN" altLang="en-US" sz="3800"/>
              <a:t>状态图</a:t>
            </a:r>
          </a:p>
        </p:txBody>
      </p:sp>
      <p:sp>
        <p:nvSpPr>
          <p:cNvPr id="105475" name="Rectangle 3">
            <a:extLst>
              <a:ext uri="{FF2B5EF4-FFF2-40B4-BE49-F238E27FC236}">
                <a16:creationId xmlns:a16="http://schemas.microsoft.com/office/drawing/2014/main" id="{14F48F8E-FED8-01A2-902D-7FD9F5EA5ED1}"/>
              </a:ext>
            </a:extLst>
          </p:cNvPr>
          <p:cNvSpPr>
            <a:spLocks noGrp="1" noChangeArrowheads="1"/>
          </p:cNvSpPr>
          <p:nvPr>
            <p:ph type="body" idx="1"/>
          </p:nvPr>
        </p:nvSpPr>
        <p:spPr/>
        <p:txBody>
          <a:bodyPr/>
          <a:lstStyle/>
          <a:p>
            <a:pPr eaLnBrk="1" hangingPunct="1"/>
            <a:r>
              <a:rPr lang="zh-CN" altLang="en-US"/>
              <a:t>简单示例</a:t>
            </a:r>
          </a:p>
        </p:txBody>
      </p:sp>
      <p:sp>
        <p:nvSpPr>
          <p:cNvPr id="105476" name="Line 4">
            <a:extLst>
              <a:ext uri="{FF2B5EF4-FFF2-40B4-BE49-F238E27FC236}">
                <a16:creationId xmlns:a16="http://schemas.microsoft.com/office/drawing/2014/main" id="{859C207B-AB57-5845-0936-328D258B25F7}"/>
              </a:ext>
            </a:extLst>
          </p:cNvPr>
          <p:cNvSpPr>
            <a:spLocks noChangeShapeType="1"/>
          </p:cNvSpPr>
          <p:nvPr/>
        </p:nvSpPr>
        <p:spPr bwMode="auto">
          <a:xfrm>
            <a:off x="4572000" y="3733800"/>
            <a:ext cx="0" cy="12192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79237" name="AutoShape 5">
            <a:extLst>
              <a:ext uri="{FF2B5EF4-FFF2-40B4-BE49-F238E27FC236}">
                <a16:creationId xmlns:a16="http://schemas.microsoft.com/office/drawing/2014/main" id="{3A266D14-2DF5-F684-C8DF-728AD6B767A4}"/>
              </a:ext>
            </a:extLst>
          </p:cNvPr>
          <p:cNvSpPr>
            <a:spLocks noChangeArrowheads="1"/>
          </p:cNvSpPr>
          <p:nvPr/>
        </p:nvSpPr>
        <p:spPr bwMode="auto">
          <a:xfrm>
            <a:off x="3657600" y="3200400"/>
            <a:ext cx="1816100" cy="555625"/>
          </a:xfrm>
          <a:prstGeom prst="roundRect">
            <a:avLst>
              <a:gd name="adj" fmla="val 31986"/>
            </a:avLst>
          </a:prstGeom>
          <a:solidFill>
            <a:srgbClr val="FFCC66"/>
          </a:solidFill>
          <a:ln w="12700">
            <a:solidFill>
              <a:schemeClr val="tx1"/>
            </a:solidFill>
            <a:round/>
            <a:headEnd/>
            <a:tailEnd/>
          </a:ln>
          <a:effectLst>
            <a:outerShdw dist="35921" dir="2700000" algn="ctr" rotWithShape="0">
              <a:schemeClr val="bg2"/>
            </a:outerShdw>
          </a:effectLst>
        </p:spPr>
        <p:txBody>
          <a:bodyPr anchor="ctr"/>
          <a:lstStyle/>
          <a:p>
            <a:pPr algn="ctr" eaLnBrk="1" hangingPunct="1">
              <a:defRPr/>
            </a:pPr>
            <a:r>
              <a:rPr lang="en-US" altLang="zh-CN" sz="2400">
                <a:solidFill>
                  <a:srgbClr val="000000"/>
                </a:solidFill>
                <a:effectLst>
                  <a:outerShdw blurRad="38100" dist="38100" dir="2700000" algn="tl">
                    <a:srgbClr val="FFFFFF"/>
                  </a:outerShdw>
                </a:effectLst>
              </a:rPr>
              <a:t>Ready</a:t>
            </a:r>
          </a:p>
        </p:txBody>
      </p:sp>
      <p:grpSp>
        <p:nvGrpSpPr>
          <p:cNvPr id="105478" name="Group 6">
            <a:extLst>
              <a:ext uri="{FF2B5EF4-FFF2-40B4-BE49-F238E27FC236}">
                <a16:creationId xmlns:a16="http://schemas.microsoft.com/office/drawing/2014/main" id="{8227A121-C0BD-A796-E2DD-170F0733C7A4}"/>
              </a:ext>
            </a:extLst>
          </p:cNvPr>
          <p:cNvGrpSpPr>
            <a:grpSpLocks/>
          </p:cNvGrpSpPr>
          <p:nvPr/>
        </p:nvGrpSpPr>
        <p:grpSpPr bwMode="auto">
          <a:xfrm>
            <a:off x="4572000" y="5486400"/>
            <a:ext cx="836613" cy="685800"/>
            <a:chOff x="2832" y="2832"/>
            <a:chExt cx="527" cy="432"/>
          </a:xfrm>
        </p:grpSpPr>
        <p:sp>
          <p:nvSpPr>
            <p:cNvPr id="105497" name="Line 7">
              <a:extLst>
                <a:ext uri="{FF2B5EF4-FFF2-40B4-BE49-F238E27FC236}">
                  <a16:creationId xmlns:a16="http://schemas.microsoft.com/office/drawing/2014/main" id="{DF6EECB6-6DBD-1556-FC02-9B90B48CCFE9}"/>
                </a:ext>
              </a:extLst>
            </p:cNvPr>
            <p:cNvSpPr>
              <a:spLocks noChangeShapeType="1"/>
            </p:cNvSpPr>
            <p:nvPr/>
          </p:nvSpPr>
          <p:spPr bwMode="auto">
            <a:xfrm>
              <a:off x="2832" y="2832"/>
              <a:ext cx="0" cy="43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5498" name="Text Box 8">
              <a:extLst>
                <a:ext uri="{FF2B5EF4-FFF2-40B4-BE49-F238E27FC236}">
                  <a16:creationId xmlns:a16="http://schemas.microsoft.com/office/drawing/2014/main" id="{6B2FC6EF-431D-0804-0182-539E5BB13DA3}"/>
                </a:ext>
              </a:extLst>
            </p:cNvPr>
            <p:cNvSpPr txBox="1">
              <a:spLocks noChangeArrowheads="1"/>
            </p:cNvSpPr>
            <p:nvPr/>
          </p:nvSpPr>
          <p:spPr bwMode="auto">
            <a:xfrm>
              <a:off x="2880" y="2928"/>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t>stop</a:t>
              </a:r>
            </a:p>
          </p:txBody>
        </p:sp>
      </p:grpSp>
      <p:sp>
        <p:nvSpPr>
          <p:cNvPr id="105479" name="Text Box 9">
            <a:extLst>
              <a:ext uri="{FF2B5EF4-FFF2-40B4-BE49-F238E27FC236}">
                <a16:creationId xmlns:a16="http://schemas.microsoft.com/office/drawing/2014/main" id="{57E0668F-29DE-79B8-361E-2EE83074F087}"/>
              </a:ext>
            </a:extLst>
          </p:cNvPr>
          <p:cNvSpPr txBox="1">
            <a:spLocks noChangeArrowheads="1"/>
          </p:cNvSpPr>
          <p:nvPr/>
        </p:nvSpPr>
        <p:spPr bwMode="auto">
          <a:xfrm>
            <a:off x="6477000" y="4343400"/>
            <a:ext cx="120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i="1">
                <a:solidFill>
                  <a:srgbClr val="FC0128"/>
                </a:solidFill>
              </a:rPr>
              <a:t>/ctr := 0</a:t>
            </a:r>
          </a:p>
        </p:txBody>
      </p:sp>
      <p:grpSp>
        <p:nvGrpSpPr>
          <p:cNvPr id="105480" name="Group 10">
            <a:extLst>
              <a:ext uri="{FF2B5EF4-FFF2-40B4-BE49-F238E27FC236}">
                <a16:creationId xmlns:a16="http://schemas.microsoft.com/office/drawing/2014/main" id="{A716ED09-4E3A-94CF-34FB-1B92A0766A66}"/>
              </a:ext>
            </a:extLst>
          </p:cNvPr>
          <p:cNvGrpSpPr>
            <a:grpSpLocks/>
          </p:cNvGrpSpPr>
          <p:nvPr/>
        </p:nvGrpSpPr>
        <p:grpSpPr bwMode="auto">
          <a:xfrm>
            <a:off x="2971800" y="3352800"/>
            <a:ext cx="685800" cy="304800"/>
            <a:chOff x="1440" y="3264"/>
            <a:chExt cx="432" cy="192"/>
          </a:xfrm>
        </p:grpSpPr>
        <p:sp>
          <p:nvSpPr>
            <p:cNvPr id="105495" name="Line 11">
              <a:extLst>
                <a:ext uri="{FF2B5EF4-FFF2-40B4-BE49-F238E27FC236}">
                  <a16:creationId xmlns:a16="http://schemas.microsoft.com/office/drawing/2014/main" id="{477F6EF5-E626-A6DD-2043-649707D8BCF1}"/>
                </a:ext>
              </a:extLst>
            </p:cNvPr>
            <p:cNvSpPr>
              <a:spLocks noChangeShapeType="1"/>
            </p:cNvSpPr>
            <p:nvPr/>
          </p:nvSpPr>
          <p:spPr bwMode="auto">
            <a:xfrm>
              <a:off x="1536" y="3360"/>
              <a:ext cx="33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5496" name="Oval 12">
              <a:extLst>
                <a:ext uri="{FF2B5EF4-FFF2-40B4-BE49-F238E27FC236}">
                  <a16:creationId xmlns:a16="http://schemas.microsoft.com/office/drawing/2014/main" id="{4C3F4543-EE87-3E82-01F3-970C0CAF3C0A}"/>
                </a:ext>
              </a:extLst>
            </p:cNvPr>
            <p:cNvSpPr>
              <a:spLocks noChangeArrowheads="1"/>
            </p:cNvSpPr>
            <p:nvPr/>
          </p:nvSpPr>
          <p:spPr bwMode="auto">
            <a:xfrm>
              <a:off x="1440" y="3264"/>
              <a:ext cx="192" cy="192"/>
            </a:xfrm>
            <a:prstGeom prst="ellipse">
              <a:avLst/>
            </a:prstGeom>
            <a:solidFill>
              <a:schemeClr val="tx1"/>
            </a:solidFill>
            <a:ln w="12700">
              <a:solidFill>
                <a:schemeClr val="tx1"/>
              </a:solidFill>
              <a:round/>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nvGrpSpPr>
          <p:cNvPr id="105481" name="Group 13">
            <a:extLst>
              <a:ext uri="{FF2B5EF4-FFF2-40B4-BE49-F238E27FC236}">
                <a16:creationId xmlns:a16="http://schemas.microsoft.com/office/drawing/2014/main" id="{6F1310A4-676A-C06D-DC6D-630ACE9BA5C9}"/>
              </a:ext>
            </a:extLst>
          </p:cNvPr>
          <p:cNvGrpSpPr>
            <a:grpSpLocks/>
          </p:cNvGrpSpPr>
          <p:nvPr/>
        </p:nvGrpSpPr>
        <p:grpSpPr bwMode="auto">
          <a:xfrm>
            <a:off x="4343400" y="6172200"/>
            <a:ext cx="457200" cy="457200"/>
            <a:chOff x="624" y="2112"/>
            <a:chExt cx="288" cy="288"/>
          </a:xfrm>
        </p:grpSpPr>
        <p:sp>
          <p:nvSpPr>
            <p:cNvPr id="105493" name="Oval 14">
              <a:extLst>
                <a:ext uri="{FF2B5EF4-FFF2-40B4-BE49-F238E27FC236}">
                  <a16:creationId xmlns:a16="http://schemas.microsoft.com/office/drawing/2014/main" id="{000B1D41-0EEA-7E09-0EB6-B5388721A511}"/>
                </a:ext>
              </a:extLst>
            </p:cNvPr>
            <p:cNvSpPr>
              <a:spLocks noChangeArrowheads="1"/>
            </p:cNvSpPr>
            <p:nvPr/>
          </p:nvSpPr>
          <p:spPr bwMode="auto">
            <a:xfrm>
              <a:off x="624" y="2112"/>
              <a:ext cx="288" cy="288"/>
            </a:xfrm>
            <a:prstGeom prst="ellipse">
              <a:avLst/>
            </a:prstGeom>
            <a:solidFill>
              <a:schemeClr val="bg1"/>
            </a:solidFill>
            <a:ln w="12700">
              <a:solidFill>
                <a:schemeClr val="tx1"/>
              </a:solidFill>
              <a:round/>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5494" name="Oval 15">
              <a:extLst>
                <a:ext uri="{FF2B5EF4-FFF2-40B4-BE49-F238E27FC236}">
                  <a16:creationId xmlns:a16="http://schemas.microsoft.com/office/drawing/2014/main" id="{D1C9B18D-5EEE-3CC5-E4D4-F141EA4225BC}"/>
                </a:ext>
              </a:extLst>
            </p:cNvPr>
            <p:cNvSpPr>
              <a:spLocks noChangeArrowheads="1"/>
            </p:cNvSpPr>
            <p:nvPr/>
          </p:nvSpPr>
          <p:spPr bwMode="auto">
            <a:xfrm>
              <a:off x="672" y="2160"/>
              <a:ext cx="192" cy="192"/>
            </a:xfrm>
            <a:prstGeom prst="ellipse">
              <a:avLst/>
            </a:prstGeom>
            <a:solidFill>
              <a:schemeClr val="tx1"/>
            </a:solidFill>
            <a:ln w="12700">
              <a:solidFill>
                <a:schemeClr val="tx1"/>
              </a:solidFill>
              <a:round/>
              <a:headEnd/>
              <a:tailEnd/>
            </a:ln>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105482" name="Text Box 16">
            <a:extLst>
              <a:ext uri="{FF2B5EF4-FFF2-40B4-BE49-F238E27FC236}">
                <a16:creationId xmlns:a16="http://schemas.microsoft.com/office/drawing/2014/main" id="{1995F44D-F7B4-BF0C-19E5-EC62AA0B8D51}"/>
              </a:ext>
            </a:extLst>
          </p:cNvPr>
          <p:cNvSpPr txBox="1">
            <a:spLocks noChangeArrowheads="1"/>
          </p:cNvSpPr>
          <p:nvPr/>
        </p:nvSpPr>
        <p:spPr bwMode="auto">
          <a:xfrm>
            <a:off x="4648200" y="4343400"/>
            <a:ext cx="199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t>Stop [</a:t>
            </a:r>
            <a:r>
              <a:rPr lang="en-US" altLang="zh-CN" sz="2400" b="0">
                <a:solidFill>
                  <a:srgbClr val="0000FF"/>
                </a:solidFill>
              </a:rPr>
              <a:t>normal</a:t>
            </a:r>
            <a:r>
              <a:rPr lang="en-US" altLang="zh-CN" sz="2400" b="0"/>
              <a:t>]</a:t>
            </a:r>
          </a:p>
        </p:txBody>
      </p:sp>
      <p:sp>
        <p:nvSpPr>
          <p:cNvPr id="479249" name="AutoShape 17">
            <a:extLst>
              <a:ext uri="{FF2B5EF4-FFF2-40B4-BE49-F238E27FC236}">
                <a16:creationId xmlns:a16="http://schemas.microsoft.com/office/drawing/2014/main" id="{E643CEDA-8074-FD20-A374-4B1B0C704F25}"/>
              </a:ext>
            </a:extLst>
          </p:cNvPr>
          <p:cNvSpPr>
            <a:spLocks noChangeArrowheads="1"/>
          </p:cNvSpPr>
          <p:nvPr/>
        </p:nvSpPr>
        <p:spPr bwMode="auto">
          <a:xfrm>
            <a:off x="5181600" y="1905000"/>
            <a:ext cx="1600200" cy="609600"/>
          </a:xfrm>
          <a:prstGeom prst="wedgeRoundRectCallout">
            <a:avLst>
              <a:gd name="adj1" fmla="val -47125"/>
              <a:gd name="adj2" fmla="val 193231"/>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状态</a:t>
            </a:r>
          </a:p>
        </p:txBody>
      </p:sp>
      <p:sp>
        <p:nvSpPr>
          <p:cNvPr id="479250" name="AutoShape 18">
            <a:extLst>
              <a:ext uri="{FF2B5EF4-FFF2-40B4-BE49-F238E27FC236}">
                <a16:creationId xmlns:a16="http://schemas.microsoft.com/office/drawing/2014/main" id="{67F0D120-1165-97F9-688E-16AE39A71C8F}"/>
              </a:ext>
            </a:extLst>
          </p:cNvPr>
          <p:cNvSpPr>
            <a:spLocks noChangeArrowheads="1"/>
          </p:cNvSpPr>
          <p:nvPr/>
        </p:nvSpPr>
        <p:spPr bwMode="auto">
          <a:xfrm>
            <a:off x="6629400" y="2590800"/>
            <a:ext cx="1600200" cy="609600"/>
          </a:xfrm>
          <a:prstGeom prst="wedgeRoundRectCallout">
            <a:avLst>
              <a:gd name="adj1" fmla="val -142560"/>
              <a:gd name="adj2" fmla="val 253648"/>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触发</a:t>
            </a:r>
          </a:p>
        </p:txBody>
      </p:sp>
      <p:sp>
        <p:nvSpPr>
          <p:cNvPr id="479251" name="AutoShape 19">
            <a:extLst>
              <a:ext uri="{FF2B5EF4-FFF2-40B4-BE49-F238E27FC236}">
                <a16:creationId xmlns:a16="http://schemas.microsoft.com/office/drawing/2014/main" id="{16FC32A9-3F8A-6B0F-F613-3F2CE8BE62EA}"/>
              </a:ext>
            </a:extLst>
          </p:cNvPr>
          <p:cNvSpPr>
            <a:spLocks noChangeArrowheads="1"/>
          </p:cNvSpPr>
          <p:nvPr/>
        </p:nvSpPr>
        <p:spPr bwMode="auto">
          <a:xfrm>
            <a:off x="7315200" y="5410200"/>
            <a:ext cx="1600200" cy="609600"/>
          </a:xfrm>
          <a:prstGeom prst="wedgeRoundRectCallout">
            <a:avLst>
              <a:gd name="adj1" fmla="val -69542"/>
              <a:gd name="adj2" fmla="val -153125"/>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行为</a:t>
            </a:r>
          </a:p>
        </p:txBody>
      </p:sp>
      <p:sp>
        <p:nvSpPr>
          <p:cNvPr id="479252" name="AutoShape 20">
            <a:extLst>
              <a:ext uri="{FF2B5EF4-FFF2-40B4-BE49-F238E27FC236}">
                <a16:creationId xmlns:a16="http://schemas.microsoft.com/office/drawing/2014/main" id="{A74044FF-08B1-DE9E-6B0E-E11A135A62CD}"/>
              </a:ext>
            </a:extLst>
          </p:cNvPr>
          <p:cNvSpPr>
            <a:spLocks noChangeArrowheads="1"/>
          </p:cNvSpPr>
          <p:nvPr/>
        </p:nvSpPr>
        <p:spPr bwMode="auto">
          <a:xfrm>
            <a:off x="685800" y="2209800"/>
            <a:ext cx="1600200" cy="762000"/>
          </a:xfrm>
          <a:prstGeom prst="wedgeRoundRectCallout">
            <a:avLst>
              <a:gd name="adj1" fmla="val 100199"/>
              <a:gd name="adj2" fmla="val 116250"/>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开始状态</a:t>
            </a:r>
          </a:p>
        </p:txBody>
      </p:sp>
      <p:sp>
        <p:nvSpPr>
          <p:cNvPr id="479253" name="AutoShape 21">
            <a:extLst>
              <a:ext uri="{FF2B5EF4-FFF2-40B4-BE49-F238E27FC236}">
                <a16:creationId xmlns:a16="http://schemas.microsoft.com/office/drawing/2014/main" id="{956E01B3-354D-C845-273B-B96DB6706244}"/>
              </a:ext>
            </a:extLst>
          </p:cNvPr>
          <p:cNvSpPr>
            <a:spLocks noChangeArrowheads="1"/>
          </p:cNvSpPr>
          <p:nvPr/>
        </p:nvSpPr>
        <p:spPr bwMode="auto">
          <a:xfrm>
            <a:off x="609600" y="3657600"/>
            <a:ext cx="1600200" cy="609600"/>
          </a:xfrm>
          <a:prstGeom prst="wedgeRoundRectCallout">
            <a:avLst>
              <a:gd name="adj1" fmla="val 196528"/>
              <a:gd name="adj2" fmla="val 84634"/>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转换</a:t>
            </a:r>
          </a:p>
        </p:txBody>
      </p:sp>
      <p:sp>
        <p:nvSpPr>
          <p:cNvPr id="479254" name="AutoShape 22">
            <a:extLst>
              <a:ext uri="{FF2B5EF4-FFF2-40B4-BE49-F238E27FC236}">
                <a16:creationId xmlns:a16="http://schemas.microsoft.com/office/drawing/2014/main" id="{5F89CA4E-1018-6247-8BC6-4167F92DE52C}"/>
              </a:ext>
            </a:extLst>
          </p:cNvPr>
          <p:cNvSpPr>
            <a:spLocks noChangeArrowheads="1"/>
          </p:cNvSpPr>
          <p:nvPr/>
        </p:nvSpPr>
        <p:spPr bwMode="auto">
          <a:xfrm>
            <a:off x="609600" y="5181600"/>
            <a:ext cx="1600200" cy="762000"/>
          </a:xfrm>
          <a:prstGeom prst="wedgeRoundRectCallout">
            <a:avLst>
              <a:gd name="adj1" fmla="val 185218"/>
              <a:gd name="adj2" fmla="val 106042"/>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结束状态</a:t>
            </a:r>
          </a:p>
        </p:txBody>
      </p:sp>
      <p:sp>
        <p:nvSpPr>
          <p:cNvPr id="479255" name="AutoShape 23">
            <a:extLst>
              <a:ext uri="{FF2B5EF4-FFF2-40B4-BE49-F238E27FC236}">
                <a16:creationId xmlns:a16="http://schemas.microsoft.com/office/drawing/2014/main" id="{DC4F4221-6C45-4ADE-86A6-DE43A9DE2607}"/>
              </a:ext>
            </a:extLst>
          </p:cNvPr>
          <p:cNvSpPr>
            <a:spLocks noChangeArrowheads="1"/>
          </p:cNvSpPr>
          <p:nvPr/>
        </p:nvSpPr>
        <p:spPr bwMode="auto">
          <a:xfrm>
            <a:off x="3581400" y="4953000"/>
            <a:ext cx="1981200" cy="555625"/>
          </a:xfrm>
          <a:prstGeom prst="roundRect">
            <a:avLst>
              <a:gd name="adj" fmla="val 31986"/>
            </a:avLst>
          </a:prstGeom>
          <a:solidFill>
            <a:srgbClr val="FFCC66"/>
          </a:solidFill>
          <a:ln w="12700">
            <a:solidFill>
              <a:schemeClr val="tx1"/>
            </a:solidFill>
            <a:round/>
            <a:headEnd/>
            <a:tailEnd/>
          </a:ln>
          <a:effectLst>
            <a:outerShdw dist="35921" dir="2700000" algn="ctr" rotWithShape="0">
              <a:schemeClr val="bg2"/>
            </a:outerShdw>
          </a:effectLst>
        </p:spPr>
        <p:txBody>
          <a:bodyPr anchor="ctr">
            <a:spAutoFit/>
          </a:bodyPr>
          <a:lstStyle/>
          <a:p>
            <a:pPr algn="ctr" eaLnBrk="1" hangingPunct="1">
              <a:defRPr/>
            </a:pPr>
            <a:r>
              <a:rPr lang="en-US" altLang="zh-CN" sz="2400">
                <a:solidFill>
                  <a:srgbClr val="000000"/>
                </a:solidFill>
                <a:effectLst>
                  <a:outerShdw blurRad="38100" dist="38100" dir="2700000" algn="tl">
                    <a:srgbClr val="FFFFFF"/>
                  </a:outerShdw>
                </a:effectLst>
              </a:rPr>
              <a:t>Done</a:t>
            </a:r>
          </a:p>
        </p:txBody>
      </p:sp>
      <p:sp>
        <p:nvSpPr>
          <p:cNvPr id="479256" name="AutoShape 24">
            <a:extLst>
              <a:ext uri="{FF2B5EF4-FFF2-40B4-BE49-F238E27FC236}">
                <a16:creationId xmlns:a16="http://schemas.microsoft.com/office/drawing/2014/main" id="{91A05429-0B04-DFBF-65CD-47CEE4667FB8}"/>
              </a:ext>
            </a:extLst>
          </p:cNvPr>
          <p:cNvSpPr>
            <a:spLocks noChangeArrowheads="1"/>
          </p:cNvSpPr>
          <p:nvPr/>
        </p:nvSpPr>
        <p:spPr bwMode="auto">
          <a:xfrm>
            <a:off x="5791200" y="5943600"/>
            <a:ext cx="1600200" cy="609600"/>
          </a:xfrm>
          <a:prstGeom prst="wedgeRoundRectCallout">
            <a:avLst>
              <a:gd name="adj1" fmla="val -33333"/>
              <a:gd name="adj2" fmla="val -250523"/>
              <a:gd name="adj3" fmla="val 16667"/>
            </a:avLst>
          </a:prstGeom>
          <a:solidFill>
            <a:srgbClr val="FFFF00"/>
          </a:solidFill>
          <a:ln w="12700">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lang="zh-CN" altLang="en-US" sz="2000" i="1">
                <a:solidFill>
                  <a:srgbClr val="000000"/>
                </a:solidFill>
                <a:effectLst>
                  <a:outerShdw blurRad="38100" dist="38100" dir="2700000" algn="tl">
                    <a:srgbClr val="FFFFFF"/>
                  </a:outerShdw>
                </a:effectLst>
              </a:rPr>
              <a:t>监护条件</a:t>
            </a:r>
          </a:p>
        </p:txBody>
      </p:sp>
      <p:sp>
        <p:nvSpPr>
          <p:cNvPr id="479257" name="Freeform 25">
            <a:extLst>
              <a:ext uri="{FF2B5EF4-FFF2-40B4-BE49-F238E27FC236}">
                <a16:creationId xmlns:a16="http://schemas.microsoft.com/office/drawing/2014/main" id="{56B785DD-C107-9BBF-07D7-F0FC29B182E0}"/>
              </a:ext>
            </a:extLst>
          </p:cNvPr>
          <p:cNvSpPr>
            <a:spLocks/>
          </p:cNvSpPr>
          <p:nvPr/>
        </p:nvSpPr>
        <p:spPr bwMode="auto">
          <a:xfrm>
            <a:off x="4543425" y="4010025"/>
            <a:ext cx="3659188" cy="987425"/>
          </a:xfrm>
          <a:custGeom>
            <a:avLst/>
            <a:gdLst>
              <a:gd name="T0" fmla="*/ 2147483646 w 2305"/>
              <a:gd name="T1" fmla="*/ 2147483646 h 622"/>
              <a:gd name="T2" fmla="*/ 2147483646 w 2305"/>
              <a:gd name="T3" fmla="*/ 2147483646 h 622"/>
              <a:gd name="T4" fmla="*/ 2147483646 w 2305"/>
              <a:gd name="T5" fmla="*/ 2147483646 h 622"/>
              <a:gd name="T6" fmla="*/ 2147483646 w 2305"/>
              <a:gd name="T7" fmla="*/ 2147483646 h 622"/>
              <a:gd name="T8" fmla="*/ 2147483646 w 2305"/>
              <a:gd name="T9" fmla="*/ 2147483646 h 622"/>
              <a:gd name="T10" fmla="*/ 2147483646 w 2305"/>
              <a:gd name="T11" fmla="*/ 2147483646 h 622"/>
              <a:gd name="T12" fmla="*/ 2147483646 w 2305"/>
              <a:gd name="T13" fmla="*/ 2147483646 h 622"/>
              <a:gd name="T14" fmla="*/ 2147483646 w 2305"/>
              <a:gd name="T15" fmla="*/ 2147483646 h 622"/>
              <a:gd name="T16" fmla="*/ 2147483646 w 2305"/>
              <a:gd name="T17" fmla="*/ 2147483646 h 622"/>
              <a:gd name="T18" fmla="*/ 2147483646 w 2305"/>
              <a:gd name="T19" fmla="*/ 2147483646 h 622"/>
              <a:gd name="T20" fmla="*/ 2147483646 w 2305"/>
              <a:gd name="T21" fmla="*/ 2147483646 h 622"/>
              <a:gd name="T22" fmla="*/ 2147483646 w 2305"/>
              <a:gd name="T23" fmla="*/ 2147483646 h 622"/>
              <a:gd name="T24" fmla="*/ 2147483646 w 2305"/>
              <a:gd name="T25" fmla="*/ 2147483646 h 622"/>
              <a:gd name="T26" fmla="*/ 2147483646 w 2305"/>
              <a:gd name="T27" fmla="*/ 2147483646 h 622"/>
              <a:gd name="T28" fmla="*/ 2147483646 w 2305"/>
              <a:gd name="T29" fmla="*/ 2147483646 h 622"/>
              <a:gd name="T30" fmla="*/ 2147483646 w 2305"/>
              <a:gd name="T31" fmla="*/ 2147483646 h 622"/>
              <a:gd name="T32" fmla="*/ 2147483646 w 2305"/>
              <a:gd name="T33" fmla="*/ 2147483646 h 622"/>
              <a:gd name="T34" fmla="*/ 2147483646 w 2305"/>
              <a:gd name="T35" fmla="*/ 2147483646 h 622"/>
              <a:gd name="T36" fmla="*/ 2147483646 w 2305"/>
              <a:gd name="T37" fmla="*/ 2147483646 h 622"/>
              <a:gd name="T38" fmla="*/ 2147483646 w 2305"/>
              <a:gd name="T39" fmla="*/ 2147483646 h 622"/>
              <a:gd name="T40" fmla="*/ 2147483646 w 2305"/>
              <a:gd name="T41" fmla="*/ 2147483646 h 622"/>
              <a:gd name="T42" fmla="*/ 2147483646 w 2305"/>
              <a:gd name="T43" fmla="*/ 2147483646 h 622"/>
              <a:gd name="T44" fmla="*/ 2147483646 w 2305"/>
              <a:gd name="T45" fmla="*/ 2147483646 h 622"/>
              <a:gd name="T46" fmla="*/ 2147483646 w 2305"/>
              <a:gd name="T47" fmla="*/ 2147483646 h 622"/>
              <a:gd name="T48" fmla="*/ 2147483646 w 2305"/>
              <a:gd name="T49" fmla="*/ 2147483646 h 622"/>
              <a:gd name="T50" fmla="*/ 2147483646 w 2305"/>
              <a:gd name="T51" fmla="*/ 2147483646 h 622"/>
              <a:gd name="T52" fmla="*/ 2147483646 w 2305"/>
              <a:gd name="T53" fmla="*/ 2147483646 h 622"/>
              <a:gd name="T54" fmla="*/ 2147483646 w 2305"/>
              <a:gd name="T55" fmla="*/ 2147483646 h 622"/>
              <a:gd name="T56" fmla="*/ 2147483646 w 2305"/>
              <a:gd name="T57" fmla="*/ 0 h 622"/>
              <a:gd name="T58" fmla="*/ 2147483646 w 2305"/>
              <a:gd name="T59" fmla="*/ 2147483646 h 6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05"/>
              <a:gd name="T91" fmla="*/ 0 h 622"/>
              <a:gd name="T92" fmla="*/ 2305 w 2305"/>
              <a:gd name="T93" fmla="*/ 622 h 6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05" h="622">
                <a:moveTo>
                  <a:pt x="2003" y="160"/>
                </a:moveTo>
                <a:cubicBezTo>
                  <a:pt x="1922" y="146"/>
                  <a:pt x="1849" y="106"/>
                  <a:pt x="1763" y="103"/>
                </a:cubicBezTo>
                <a:cubicBezTo>
                  <a:pt x="1641" y="99"/>
                  <a:pt x="1520" y="99"/>
                  <a:pt x="1398" y="97"/>
                </a:cubicBezTo>
                <a:cubicBezTo>
                  <a:pt x="1295" y="87"/>
                  <a:pt x="1193" y="84"/>
                  <a:pt x="1090" y="80"/>
                </a:cubicBezTo>
                <a:cubicBezTo>
                  <a:pt x="1056" y="77"/>
                  <a:pt x="1022" y="71"/>
                  <a:pt x="988" y="69"/>
                </a:cubicBezTo>
                <a:cubicBezTo>
                  <a:pt x="916" y="64"/>
                  <a:pt x="771" y="57"/>
                  <a:pt x="771" y="57"/>
                </a:cubicBezTo>
                <a:cubicBezTo>
                  <a:pt x="736" y="53"/>
                  <a:pt x="703" y="46"/>
                  <a:pt x="668" y="40"/>
                </a:cubicBezTo>
                <a:cubicBezTo>
                  <a:pt x="0" y="49"/>
                  <a:pt x="380" y="2"/>
                  <a:pt x="172" y="75"/>
                </a:cubicBezTo>
                <a:cubicBezTo>
                  <a:pt x="165" y="85"/>
                  <a:pt x="156" y="93"/>
                  <a:pt x="149" y="103"/>
                </a:cubicBezTo>
                <a:cubicBezTo>
                  <a:pt x="136" y="123"/>
                  <a:pt x="134" y="154"/>
                  <a:pt x="126" y="177"/>
                </a:cubicBezTo>
                <a:cubicBezTo>
                  <a:pt x="117" y="241"/>
                  <a:pt x="99" y="316"/>
                  <a:pt x="138" y="371"/>
                </a:cubicBezTo>
                <a:cubicBezTo>
                  <a:pt x="144" y="452"/>
                  <a:pt x="148" y="481"/>
                  <a:pt x="223" y="508"/>
                </a:cubicBezTo>
                <a:cubicBezTo>
                  <a:pt x="258" y="540"/>
                  <a:pt x="299" y="535"/>
                  <a:pt x="343" y="548"/>
                </a:cubicBezTo>
                <a:cubicBezTo>
                  <a:pt x="420" y="570"/>
                  <a:pt x="407" y="575"/>
                  <a:pt x="503" y="582"/>
                </a:cubicBezTo>
                <a:cubicBezTo>
                  <a:pt x="616" y="622"/>
                  <a:pt x="941" y="621"/>
                  <a:pt x="1010" y="622"/>
                </a:cubicBezTo>
                <a:cubicBezTo>
                  <a:pt x="1281" y="618"/>
                  <a:pt x="1529" y="606"/>
                  <a:pt x="1797" y="594"/>
                </a:cubicBezTo>
                <a:cubicBezTo>
                  <a:pt x="1808" y="592"/>
                  <a:pt x="1836" y="589"/>
                  <a:pt x="1849" y="582"/>
                </a:cubicBezTo>
                <a:cubicBezTo>
                  <a:pt x="1902" y="552"/>
                  <a:pt x="1862" y="563"/>
                  <a:pt x="1906" y="554"/>
                </a:cubicBezTo>
                <a:cubicBezTo>
                  <a:pt x="1928" y="539"/>
                  <a:pt x="1946" y="522"/>
                  <a:pt x="1968" y="508"/>
                </a:cubicBezTo>
                <a:cubicBezTo>
                  <a:pt x="1979" y="492"/>
                  <a:pt x="1984" y="476"/>
                  <a:pt x="1997" y="462"/>
                </a:cubicBezTo>
                <a:cubicBezTo>
                  <a:pt x="2008" y="421"/>
                  <a:pt x="2022" y="231"/>
                  <a:pt x="1968" y="177"/>
                </a:cubicBezTo>
                <a:cubicBezTo>
                  <a:pt x="1997" y="150"/>
                  <a:pt x="1968" y="172"/>
                  <a:pt x="2043" y="160"/>
                </a:cubicBezTo>
                <a:cubicBezTo>
                  <a:pt x="2056" y="158"/>
                  <a:pt x="2082" y="149"/>
                  <a:pt x="2082" y="149"/>
                </a:cubicBezTo>
                <a:cubicBezTo>
                  <a:pt x="2104" y="127"/>
                  <a:pt x="2143" y="111"/>
                  <a:pt x="2174" y="103"/>
                </a:cubicBezTo>
                <a:cubicBezTo>
                  <a:pt x="2213" y="77"/>
                  <a:pt x="2195" y="84"/>
                  <a:pt x="2225" y="75"/>
                </a:cubicBezTo>
                <a:cubicBezTo>
                  <a:pt x="2231" y="69"/>
                  <a:pt x="2235" y="62"/>
                  <a:pt x="2242" y="57"/>
                </a:cubicBezTo>
                <a:cubicBezTo>
                  <a:pt x="2247" y="54"/>
                  <a:pt x="2254" y="56"/>
                  <a:pt x="2259" y="52"/>
                </a:cubicBezTo>
                <a:cubicBezTo>
                  <a:pt x="2265" y="48"/>
                  <a:pt x="2266" y="39"/>
                  <a:pt x="2271" y="35"/>
                </a:cubicBezTo>
                <a:cubicBezTo>
                  <a:pt x="2292" y="18"/>
                  <a:pt x="2305" y="38"/>
                  <a:pt x="2305" y="0"/>
                </a:cubicBezTo>
                <a:lnTo>
                  <a:pt x="2274" y="18"/>
                </a:ln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9258" name="Text Box 26">
            <a:extLst>
              <a:ext uri="{FF2B5EF4-FFF2-40B4-BE49-F238E27FC236}">
                <a16:creationId xmlns:a16="http://schemas.microsoft.com/office/drawing/2014/main" id="{04A5FEA1-DF17-A364-26B3-4B40F94AF74E}"/>
              </a:ext>
            </a:extLst>
          </p:cNvPr>
          <p:cNvSpPr txBox="1">
            <a:spLocks noChangeArrowheads="1"/>
          </p:cNvSpPr>
          <p:nvPr/>
        </p:nvSpPr>
        <p:spPr bwMode="auto">
          <a:xfrm>
            <a:off x="8077200" y="3733800"/>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事件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9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9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58"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1CE3778-7E54-04FF-E301-114042126EFD}"/>
              </a:ext>
            </a:extLst>
          </p:cNvPr>
          <p:cNvSpPr>
            <a:spLocks noGrp="1" noChangeArrowheads="1"/>
          </p:cNvSpPr>
          <p:nvPr>
            <p:ph type="title"/>
          </p:nvPr>
        </p:nvSpPr>
        <p:spPr/>
        <p:txBody>
          <a:bodyPr/>
          <a:lstStyle/>
          <a:p>
            <a:r>
              <a:rPr lang="zh-CN" altLang="en-US" sz="4000"/>
              <a:t>状态图示例</a:t>
            </a:r>
            <a:endParaRPr lang="en-US" altLang="zh-CN" sz="4000"/>
          </a:p>
        </p:txBody>
      </p:sp>
      <p:pic>
        <p:nvPicPr>
          <p:cNvPr id="106499" name="Picture 49" descr="6-5">
            <a:extLst>
              <a:ext uri="{FF2B5EF4-FFF2-40B4-BE49-F238E27FC236}">
                <a16:creationId xmlns:a16="http://schemas.microsoft.com/office/drawing/2014/main" id="{233263EF-9BF1-500F-291E-1C5626821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239000"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44C57-58FE-0792-AB2C-087F31F4ED58}"/>
              </a:ext>
            </a:extLst>
          </p:cNvPr>
          <p:cNvSpPr>
            <a:spLocks noGrp="1"/>
          </p:cNvSpPr>
          <p:nvPr>
            <p:ph type="title"/>
          </p:nvPr>
        </p:nvSpPr>
        <p:spPr>
          <a:xfrm>
            <a:off x="457200" y="274638"/>
            <a:ext cx="8229600" cy="639762"/>
          </a:xfrm>
        </p:spPr>
        <p:txBody>
          <a:bodyPr>
            <a:normAutofit fontScale="90000"/>
          </a:bodyPr>
          <a:lstStyle/>
          <a:p>
            <a:pPr>
              <a:defRPr/>
            </a:pPr>
            <a:r>
              <a:rPr lang="zh-CN" altLang="en-US" sz="4000" dirty="0"/>
              <a:t>组合状态</a:t>
            </a:r>
            <a:br>
              <a:rPr lang="en-US" altLang="zh-CN" sz="4000" dirty="0"/>
            </a:br>
            <a:endParaRPr lang="en-US" altLang="zh-CN" sz="4000" dirty="0"/>
          </a:p>
        </p:txBody>
      </p:sp>
      <p:sp>
        <p:nvSpPr>
          <p:cNvPr id="107523" name="Content Placeholder 2">
            <a:extLst>
              <a:ext uri="{FF2B5EF4-FFF2-40B4-BE49-F238E27FC236}">
                <a16:creationId xmlns:a16="http://schemas.microsoft.com/office/drawing/2014/main" id="{DD14A43D-97C4-4BF2-A51C-24A20B1FA39B}"/>
              </a:ext>
            </a:extLst>
          </p:cNvPr>
          <p:cNvSpPr>
            <a:spLocks noGrp="1" noChangeArrowheads="1"/>
          </p:cNvSpPr>
          <p:nvPr>
            <p:ph idx="1"/>
          </p:nvPr>
        </p:nvSpPr>
        <p:spPr>
          <a:xfrm>
            <a:off x="457200" y="1143000"/>
            <a:ext cx="8229600" cy="685800"/>
          </a:xfrm>
        </p:spPr>
        <p:txBody>
          <a:bodyPr/>
          <a:lstStyle/>
          <a:p>
            <a:r>
              <a:rPr lang="zh-CN" altLang="en-US" sz="2000"/>
              <a:t>可以组合多个子状态建立状态子图</a:t>
            </a:r>
            <a:endParaRPr lang="en-US" altLang="zh-CN" sz="2000"/>
          </a:p>
        </p:txBody>
      </p:sp>
      <p:pic>
        <p:nvPicPr>
          <p:cNvPr id="107524" name="Picture 2">
            <a:extLst>
              <a:ext uri="{FF2B5EF4-FFF2-40B4-BE49-F238E27FC236}">
                <a16:creationId xmlns:a16="http://schemas.microsoft.com/office/drawing/2014/main" id="{6B140AE1-571C-96EA-B8E1-7BC8AB0A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3429000"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3">
            <a:extLst>
              <a:ext uri="{FF2B5EF4-FFF2-40B4-BE49-F238E27FC236}">
                <a16:creationId xmlns:a16="http://schemas.microsoft.com/office/drawing/2014/main" id="{F5468C24-0CE5-4E69-8150-F7B9159CC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52600"/>
            <a:ext cx="333375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08B0F0B-E7C5-1C5A-98FD-F6273DBC1282}"/>
              </a:ext>
            </a:extLst>
          </p:cNvPr>
          <p:cNvSpPr/>
          <p:nvPr/>
        </p:nvSpPr>
        <p:spPr>
          <a:xfrm>
            <a:off x="6477000" y="5029200"/>
            <a:ext cx="2286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Alternative way to show the same information</a:t>
            </a:r>
          </a:p>
        </p:txBody>
      </p:sp>
      <p:sp>
        <p:nvSpPr>
          <p:cNvPr id="107527" name="Rectangle 6">
            <a:extLst>
              <a:ext uri="{FF2B5EF4-FFF2-40B4-BE49-F238E27FC236}">
                <a16:creationId xmlns:a16="http://schemas.microsoft.com/office/drawing/2014/main" id="{9EB352D5-DC80-4A73-5435-8EDA882EE188}"/>
              </a:ext>
            </a:extLst>
          </p:cNvPr>
          <p:cNvSpPr>
            <a:spLocks noChangeArrowheads="1"/>
          </p:cNvSpPr>
          <p:nvPr/>
        </p:nvSpPr>
        <p:spPr bwMode="auto">
          <a:xfrm>
            <a:off x="4267200" y="5943600"/>
            <a:ext cx="418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Char char="•"/>
            </a:pPr>
            <a:r>
              <a:rPr lang="en-US" altLang="zh-CN" sz="1400">
                <a:latin typeface="Calibri" panose="020F0502020204030204" pitchFamily="34" charset="0"/>
              </a:rPr>
              <a:t>The </a:t>
            </a:r>
            <a:r>
              <a:rPr lang="en-US" altLang="zh-CN" sz="1400">
                <a:latin typeface="Calibri" panose="020F0502020204030204" pitchFamily="34" charset="0"/>
                <a:cs typeface="Arial" panose="020B0604020202020204" pitchFamily="34" charset="0"/>
              </a:rPr>
              <a:t>∞ symbol indicates that details of </a:t>
            </a:r>
            <a:r>
              <a:rPr lang="en-US" altLang="zh-CN" sz="1400">
                <a:latin typeface="Calibri" panose="020F0502020204030204" pitchFamily="34" charset="0"/>
              </a:rPr>
              <a:t>the Check PIN </a:t>
            </a:r>
          </a:p>
          <a:p>
            <a:pPr algn="ctr" eaLnBrk="1" hangingPunct="1">
              <a:spcBef>
                <a:spcPct val="0"/>
              </a:spcBef>
              <a:buClrTx/>
              <a:buSzTx/>
              <a:buFontTx/>
              <a:buNone/>
            </a:pPr>
            <a:r>
              <a:rPr lang="en-US" altLang="zh-CN" sz="1400">
                <a:latin typeface="Calibri" panose="020F0502020204030204" pitchFamily="34" charset="0"/>
              </a:rPr>
              <a:t>sub-machine are shown in a separate diagram.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2E63DA8-C2B3-58D8-4B8D-91D70D5BBE12}"/>
              </a:ext>
            </a:extLst>
          </p:cNvPr>
          <p:cNvSpPr>
            <a:spLocks noGrp="1" noChangeArrowheads="1"/>
          </p:cNvSpPr>
          <p:nvPr>
            <p:ph type="title"/>
          </p:nvPr>
        </p:nvSpPr>
        <p:spPr/>
        <p:txBody>
          <a:bodyPr/>
          <a:lstStyle/>
          <a:p>
            <a:pPr eaLnBrk="1" hangingPunct="1"/>
            <a:r>
              <a:rPr lang="zh-CN" altLang="en-US"/>
              <a:t>目标模型的关系</a:t>
            </a:r>
          </a:p>
        </p:txBody>
      </p:sp>
      <p:sp>
        <p:nvSpPr>
          <p:cNvPr id="50179" name="Rectangle 3">
            <a:extLst>
              <a:ext uri="{FF2B5EF4-FFF2-40B4-BE49-F238E27FC236}">
                <a16:creationId xmlns:a16="http://schemas.microsoft.com/office/drawing/2014/main" id="{868C0763-4209-01B4-7F8E-CECD9C884A25}"/>
              </a:ext>
            </a:extLst>
          </p:cNvPr>
          <p:cNvSpPr>
            <a:spLocks noGrp="1" noChangeArrowheads="1"/>
          </p:cNvSpPr>
          <p:nvPr>
            <p:ph type="body" idx="1"/>
          </p:nvPr>
        </p:nvSpPr>
        <p:spPr>
          <a:xfrm>
            <a:off x="457200" y="1412875"/>
            <a:ext cx="8229600" cy="4530725"/>
          </a:xfrm>
        </p:spPr>
        <p:txBody>
          <a:bodyPr/>
          <a:lstStyle/>
          <a:p>
            <a:pPr eaLnBrk="1" hangingPunct="1">
              <a:lnSpc>
                <a:spcPct val="80000"/>
              </a:lnSpc>
            </a:pPr>
            <a:r>
              <a:rPr lang="zh-CN" altLang="zh-CN" sz="2800"/>
              <a:t>精化（</a:t>
            </a:r>
            <a:r>
              <a:rPr lang="en-US" altLang="zh-CN" sz="2800"/>
              <a:t>Refinement</a:t>
            </a:r>
            <a:r>
              <a:rPr lang="zh-CN" altLang="zh-CN" sz="2800"/>
              <a:t>）关系</a:t>
            </a:r>
            <a:endParaRPr lang="en-US" altLang="zh-CN" sz="2800"/>
          </a:p>
          <a:p>
            <a:pPr eaLnBrk="1" hangingPunct="1">
              <a:lnSpc>
                <a:spcPct val="80000"/>
              </a:lnSpc>
            </a:pPr>
            <a:r>
              <a:rPr lang="zh-CN" altLang="zh-CN" sz="2800"/>
              <a:t>阻碍（</a:t>
            </a:r>
            <a:r>
              <a:rPr lang="en-US" altLang="zh-CN" sz="2800"/>
              <a:t>Obstruction</a:t>
            </a:r>
            <a:r>
              <a:rPr lang="zh-CN" altLang="zh-CN" sz="2800"/>
              <a:t>）关系</a:t>
            </a:r>
            <a:endParaRPr lang="en-US" altLang="zh-CN" sz="2800"/>
          </a:p>
          <a:p>
            <a:pPr eaLnBrk="1" hangingPunct="1">
              <a:lnSpc>
                <a:spcPct val="80000"/>
              </a:lnSpc>
            </a:pPr>
            <a:r>
              <a:rPr lang="zh-CN" altLang="en-US" sz="2800"/>
              <a:t>支持与</a:t>
            </a:r>
            <a:r>
              <a:rPr lang="zh-CN" altLang="zh-CN" sz="2800"/>
              <a:t>冲突（</a:t>
            </a:r>
            <a:r>
              <a:rPr lang="en-US" altLang="zh-CN" sz="2800"/>
              <a:t>Support/Conflict</a:t>
            </a:r>
            <a:r>
              <a:rPr lang="zh-CN" altLang="zh-CN" sz="2800"/>
              <a:t>）</a:t>
            </a:r>
            <a:r>
              <a:rPr lang="zh-CN" altLang="en-US" sz="2800"/>
              <a:t>关系</a:t>
            </a:r>
          </a:p>
        </p:txBody>
      </p:sp>
      <p:sp>
        <p:nvSpPr>
          <p:cNvPr id="50180" name="灯片编号占位符 1">
            <a:extLst>
              <a:ext uri="{FF2B5EF4-FFF2-40B4-BE49-F238E27FC236}">
                <a16:creationId xmlns:a16="http://schemas.microsoft.com/office/drawing/2014/main" id="{B56A56B1-BD0B-7A7D-20B6-3986EE73F2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E920F2-0779-4406-92EF-1464223AF0BF}" type="slidenum">
              <a:rPr lang="en-US" altLang="zh-CN" smtClean="0">
                <a:latin typeface="Garamond" panose="02020404030301010803" pitchFamily="18" charset="0"/>
              </a:rPr>
              <a:pPr/>
              <a:t>27</a:t>
            </a:fld>
            <a:endParaRPr lang="en-US" altLang="zh-CN">
              <a:latin typeface="Garamond" panose="02020404030301010803" pitchFamily="18"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9DAFEA28-B7C9-89C9-A233-4931F06693C9}"/>
              </a:ext>
            </a:extLst>
          </p:cNvPr>
          <p:cNvSpPr>
            <a:spLocks noGrp="1" noChangeArrowheads="1"/>
          </p:cNvSpPr>
          <p:nvPr>
            <p:ph type="title"/>
          </p:nvPr>
        </p:nvSpPr>
        <p:spPr/>
        <p:txBody>
          <a:bodyPr/>
          <a:lstStyle/>
          <a:p>
            <a:r>
              <a:rPr lang="zh-CN" altLang="en-US"/>
              <a:t>并发状态</a:t>
            </a:r>
          </a:p>
        </p:txBody>
      </p:sp>
      <p:sp>
        <p:nvSpPr>
          <p:cNvPr id="108547" name="内容占位符 2">
            <a:extLst>
              <a:ext uri="{FF2B5EF4-FFF2-40B4-BE49-F238E27FC236}">
                <a16:creationId xmlns:a16="http://schemas.microsoft.com/office/drawing/2014/main" id="{7DE23D61-EC14-3A82-2B04-DAF91DC7A012}"/>
              </a:ext>
            </a:extLst>
          </p:cNvPr>
          <p:cNvSpPr>
            <a:spLocks noGrp="1" noChangeArrowheads="1"/>
          </p:cNvSpPr>
          <p:nvPr>
            <p:ph idx="1"/>
          </p:nvPr>
        </p:nvSpPr>
        <p:spPr/>
        <p:txBody>
          <a:bodyPr/>
          <a:lstStyle/>
          <a:p>
            <a:endParaRPr lang="zh-CN" altLang="en-US"/>
          </a:p>
        </p:txBody>
      </p:sp>
      <p:pic>
        <p:nvPicPr>
          <p:cNvPr id="108548" name="Picture 2">
            <a:extLst>
              <a:ext uri="{FF2B5EF4-FFF2-40B4-BE49-F238E27FC236}">
                <a16:creationId xmlns:a16="http://schemas.microsoft.com/office/drawing/2014/main" id="{10C76584-F0E9-77AE-796C-95D82331D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5363"/>
            <a:ext cx="71628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806D0C-5B1B-FA7C-4DDB-21F947322B0B}"/>
              </a:ext>
            </a:extLst>
          </p:cNvPr>
          <p:cNvSpPr>
            <a:spLocks noGrp="1"/>
          </p:cNvSpPr>
          <p:nvPr>
            <p:ph type="title"/>
          </p:nvPr>
        </p:nvSpPr>
        <p:spPr>
          <a:xfrm>
            <a:off x="457200" y="274638"/>
            <a:ext cx="8229600" cy="639762"/>
          </a:xfrm>
        </p:spPr>
        <p:txBody>
          <a:bodyPr>
            <a:normAutofit fontScale="90000"/>
          </a:bodyPr>
          <a:lstStyle/>
          <a:p>
            <a:pPr>
              <a:defRPr/>
            </a:pPr>
            <a:r>
              <a:rPr lang="zh-CN" altLang="en-US" sz="4000" dirty="0"/>
              <a:t>入口与出口</a:t>
            </a:r>
            <a:endParaRPr lang="en-US" altLang="zh-CN" sz="4000" dirty="0"/>
          </a:p>
        </p:txBody>
      </p:sp>
      <p:sp>
        <p:nvSpPr>
          <p:cNvPr id="109571" name="Content Placeholder 2">
            <a:extLst>
              <a:ext uri="{FF2B5EF4-FFF2-40B4-BE49-F238E27FC236}">
                <a16:creationId xmlns:a16="http://schemas.microsoft.com/office/drawing/2014/main" id="{C00D32CB-8E51-571F-E74D-19C6743BC7B9}"/>
              </a:ext>
            </a:extLst>
          </p:cNvPr>
          <p:cNvSpPr txBox="1">
            <a:spLocks/>
          </p:cNvSpPr>
          <p:nvPr/>
        </p:nvSpPr>
        <p:spPr bwMode="auto">
          <a:xfrm>
            <a:off x="454025" y="1981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SzTx/>
              <a:buFont typeface="Arial" panose="020B0604020202020204" pitchFamily="34" charset="0"/>
              <a:buChar char="•"/>
            </a:pPr>
            <a:endParaRPr lang="en-US" altLang="zh-CN" sz="2000">
              <a:latin typeface="Calibri" panose="020F0502020204030204" pitchFamily="34" charset="0"/>
            </a:endParaRPr>
          </a:p>
        </p:txBody>
      </p:sp>
      <p:pic>
        <p:nvPicPr>
          <p:cNvPr id="109572" name="Picture 2">
            <a:extLst>
              <a:ext uri="{FF2B5EF4-FFF2-40B4-BE49-F238E27FC236}">
                <a16:creationId xmlns:a16="http://schemas.microsoft.com/office/drawing/2014/main" id="{132718F6-0D61-6D27-D7CB-F79264002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362200"/>
            <a:ext cx="48958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3" name="内容占位符 1">
            <a:extLst>
              <a:ext uri="{FF2B5EF4-FFF2-40B4-BE49-F238E27FC236}">
                <a16:creationId xmlns:a16="http://schemas.microsoft.com/office/drawing/2014/main" id="{E1DAFDEF-D1F0-3A49-2038-D8D0A5172503}"/>
              </a:ext>
            </a:extLst>
          </p:cNvPr>
          <p:cNvSpPr>
            <a:spLocks noGrp="1" noChangeArrowheads="1"/>
          </p:cNvSpPr>
          <p:nvPr>
            <p:ph idx="1"/>
          </p:nvPr>
        </p:nvSpPr>
        <p:spPr/>
        <p:txBody>
          <a:bodyPr/>
          <a:lstStyle/>
          <a:p>
            <a:r>
              <a:rPr lang="zh-CN" altLang="en-US"/>
              <a:t>子图的异常进入与退出</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0BC5C85C-719D-9464-6A16-62BB3CC4D20B}"/>
              </a:ext>
            </a:extLst>
          </p:cNvPr>
          <p:cNvSpPr>
            <a:spLocks noGrp="1" noChangeArrowheads="1"/>
          </p:cNvSpPr>
          <p:nvPr>
            <p:ph type="title"/>
          </p:nvPr>
        </p:nvSpPr>
        <p:spPr/>
        <p:txBody>
          <a:bodyPr/>
          <a:lstStyle/>
          <a:p>
            <a:endParaRPr lang="zh-CN" altLang="en-US"/>
          </a:p>
        </p:txBody>
      </p:sp>
      <p:sp>
        <p:nvSpPr>
          <p:cNvPr id="110595" name="内容占位符 2">
            <a:extLst>
              <a:ext uri="{FF2B5EF4-FFF2-40B4-BE49-F238E27FC236}">
                <a16:creationId xmlns:a16="http://schemas.microsoft.com/office/drawing/2014/main" id="{97FD3054-9F54-62AC-9591-28EE9C910184}"/>
              </a:ext>
            </a:extLst>
          </p:cNvPr>
          <p:cNvSpPr>
            <a:spLocks noGrp="1" noChangeArrowheads="1"/>
          </p:cNvSpPr>
          <p:nvPr>
            <p:ph idx="1"/>
          </p:nvPr>
        </p:nvSpPr>
        <p:spPr/>
        <p:txBody>
          <a:bodyPr/>
          <a:lstStyle/>
          <a:p>
            <a:endParaRPr lang="zh-CN" altLang="en-US"/>
          </a:p>
        </p:txBody>
      </p:sp>
      <p:pic>
        <p:nvPicPr>
          <p:cNvPr id="133122" name="Picture 2">
            <a:extLst>
              <a:ext uri="{FF2B5EF4-FFF2-40B4-BE49-F238E27FC236}">
                <a16:creationId xmlns:a16="http://schemas.microsoft.com/office/drawing/2014/main" id="{F5AF6FD1-AA57-B9E3-2112-5A35CCDAD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59100"/>
            <a:ext cx="5791200" cy="374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3">
            <a:extLst>
              <a:ext uri="{FF2B5EF4-FFF2-40B4-BE49-F238E27FC236}">
                <a16:creationId xmlns:a16="http://schemas.microsoft.com/office/drawing/2014/main" id="{28431142-F3D0-09C9-FC9E-049EC638B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938"/>
            <a:ext cx="65341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1579-0B64-C490-C109-89AB285D4526}"/>
              </a:ext>
            </a:extLst>
          </p:cNvPr>
          <p:cNvSpPr>
            <a:spLocks noGrp="1"/>
          </p:cNvSpPr>
          <p:nvPr>
            <p:ph type="title"/>
          </p:nvPr>
        </p:nvSpPr>
        <p:spPr>
          <a:xfrm>
            <a:off x="457200" y="274638"/>
            <a:ext cx="8229600" cy="639762"/>
          </a:xfrm>
        </p:spPr>
        <p:txBody>
          <a:bodyPr>
            <a:normAutofit fontScale="90000"/>
          </a:bodyPr>
          <a:lstStyle/>
          <a:p>
            <a:pPr>
              <a:defRPr/>
            </a:pPr>
            <a:r>
              <a:rPr lang="zh-CN" altLang="en-US" sz="4000" dirty="0"/>
              <a:t>决策选择</a:t>
            </a:r>
            <a:br>
              <a:rPr lang="en-US" altLang="zh-CN" sz="4000" dirty="0"/>
            </a:br>
            <a:endParaRPr lang="en-US" altLang="zh-CN" sz="4000" dirty="0"/>
          </a:p>
        </p:txBody>
      </p:sp>
      <p:sp>
        <p:nvSpPr>
          <p:cNvPr id="111619" name="Content Placeholder 2">
            <a:extLst>
              <a:ext uri="{FF2B5EF4-FFF2-40B4-BE49-F238E27FC236}">
                <a16:creationId xmlns:a16="http://schemas.microsoft.com/office/drawing/2014/main" id="{E88D6B5C-483E-B32B-6497-7C8C8128E1FD}"/>
              </a:ext>
            </a:extLst>
          </p:cNvPr>
          <p:cNvSpPr>
            <a:spLocks noGrp="1" noChangeArrowheads="1"/>
          </p:cNvSpPr>
          <p:nvPr>
            <p:ph idx="1"/>
          </p:nvPr>
        </p:nvSpPr>
        <p:spPr>
          <a:xfrm>
            <a:off x="457200" y="1219200"/>
            <a:ext cx="8229600" cy="1676400"/>
          </a:xfrm>
        </p:spPr>
        <p:txBody>
          <a:bodyPr/>
          <a:lstStyle/>
          <a:p>
            <a:endParaRPr lang="en-US" altLang="zh-CN" sz="2000"/>
          </a:p>
        </p:txBody>
      </p:sp>
      <p:pic>
        <p:nvPicPr>
          <p:cNvPr id="111620" name="Picture 2">
            <a:extLst>
              <a:ext uri="{FF2B5EF4-FFF2-40B4-BE49-F238E27FC236}">
                <a16:creationId xmlns:a16="http://schemas.microsoft.com/office/drawing/2014/main" id="{4CEF9C1C-BF60-AC41-B5C1-63C7AB39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647858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9B556E-F131-33DB-9418-63C3ECD75D09}"/>
              </a:ext>
            </a:extLst>
          </p:cNvPr>
          <p:cNvSpPr>
            <a:spLocks noGrp="1"/>
          </p:cNvSpPr>
          <p:nvPr>
            <p:ph type="title"/>
          </p:nvPr>
        </p:nvSpPr>
        <p:spPr>
          <a:xfrm>
            <a:off x="457200" y="274638"/>
            <a:ext cx="8229600" cy="639762"/>
          </a:xfrm>
        </p:spPr>
        <p:txBody>
          <a:bodyPr>
            <a:normAutofit fontScale="90000"/>
          </a:bodyPr>
          <a:lstStyle/>
          <a:p>
            <a:pPr>
              <a:defRPr/>
            </a:pPr>
            <a:r>
              <a:rPr lang="zh-CN" altLang="en-US" sz="4000" dirty="0"/>
              <a:t>汇集点</a:t>
            </a:r>
            <a:br>
              <a:rPr lang="en-US" altLang="zh-CN" sz="4000" dirty="0"/>
            </a:br>
            <a:endParaRPr lang="en-US" altLang="zh-CN" sz="4000" dirty="0"/>
          </a:p>
        </p:txBody>
      </p:sp>
      <p:sp>
        <p:nvSpPr>
          <p:cNvPr id="112643" name="Content Placeholder 2">
            <a:extLst>
              <a:ext uri="{FF2B5EF4-FFF2-40B4-BE49-F238E27FC236}">
                <a16:creationId xmlns:a16="http://schemas.microsoft.com/office/drawing/2014/main" id="{5CA4A816-E896-86F1-0281-38DC09FF2131}"/>
              </a:ext>
            </a:extLst>
          </p:cNvPr>
          <p:cNvSpPr>
            <a:spLocks noGrp="1" noChangeArrowheads="1"/>
          </p:cNvSpPr>
          <p:nvPr>
            <p:ph idx="1"/>
          </p:nvPr>
        </p:nvSpPr>
        <p:spPr>
          <a:xfrm>
            <a:off x="457200" y="990600"/>
            <a:ext cx="8229600" cy="1676400"/>
          </a:xfrm>
        </p:spPr>
        <p:txBody>
          <a:bodyPr/>
          <a:lstStyle/>
          <a:p>
            <a:endParaRPr lang="en-US" altLang="zh-CN" sz="2000"/>
          </a:p>
        </p:txBody>
      </p:sp>
      <p:pic>
        <p:nvPicPr>
          <p:cNvPr id="112644" name="Picture 2">
            <a:extLst>
              <a:ext uri="{FF2B5EF4-FFF2-40B4-BE49-F238E27FC236}">
                <a16:creationId xmlns:a16="http://schemas.microsoft.com/office/drawing/2014/main" id="{2FE4E513-E53A-A051-AD52-9FC037BFF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59436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0227CEC1-27FD-8A67-C0AB-D6F3EEEE4ED7}"/>
              </a:ext>
            </a:extLst>
          </p:cNvPr>
          <p:cNvSpPr txBox="1">
            <a:spLocks/>
          </p:cNvSpPr>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br>
              <a:rPr lang="en-US" altLang="zh-CN" sz="4000">
                <a:latin typeface="Calibri" panose="020F0502020204030204" pitchFamily="34" charset="0"/>
              </a:rPr>
            </a:br>
            <a:br>
              <a:rPr lang="en-US" altLang="zh-CN" sz="4000">
                <a:latin typeface="Calibri" panose="020F0502020204030204" pitchFamily="34" charset="0"/>
              </a:rPr>
            </a:br>
            <a:endParaRPr lang="en-US" altLang="zh-CN" sz="4000">
              <a:latin typeface="Calibri" panose="020F0502020204030204" pitchFamily="34" charset="0"/>
            </a:endParaRPr>
          </a:p>
        </p:txBody>
      </p:sp>
      <p:sp>
        <p:nvSpPr>
          <p:cNvPr id="113667" name="Title 1">
            <a:extLst>
              <a:ext uri="{FF2B5EF4-FFF2-40B4-BE49-F238E27FC236}">
                <a16:creationId xmlns:a16="http://schemas.microsoft.com/office/drawing/2014/main" id="{E8473B6B-3E1A-4CDF-4AE7-2DCC1C1F1782}"/>
              </a:ext>
            </a:extLst>
          </p:cNvPr>
          <p:cNvSpPr txBox="1">
            <a:spLocks/>
          </p:cNvSpPr>
          <p:nvPr/>
        </p:nvSpPr>
        <p:spPr bwMode="auto">
          <a:xfrm>
            <a:off x="609600" y="4270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br>
              <a:rPr lang="en-US" altLang="zh-CN">
                <a:latin typeface="Calibri" panose="020F0502020204030204" pitchFamily="34" charset="0"/>
              </a:rPr>
            </a:br>
            <a:br>
              <a:rPr lang="en-US" altLang="zh-CN">
                <a:latin typeface="Calibri" panose="020F0502020204030204" pitchFamily="34" charset="0"/>
              </a:rPr>
            </a:br>
            <a:endParaRPr lang="en-US" altLang="zh-CN">
              <a:latin typeface="Calibri" panose="020F0502020204030204" pitchFamily="34" charset="0"/>
            </a:endParaRPr>
          </a:p>
        </p:txBody>
      </p:sp>
      <p:pic>
        <p:nvPicPr>
          <p:cNvPr id="113668" name="Picture 2">
            <a:extLst>
              <a:ext uri="{FF2B5EF4-FFF2-40B4-BE49-F238E27FC236}">
                <a16:creationId xmlns:a16="http://schemas.microsoft.com/office/drawing/2014/main" id="{2771FD27-2801-EC89-B046-A3191E33A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1066800"/>
            <a:ext cx="36195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F24B124C-56F7-C5EB-2DBE-4708E98FE7A4}"/>
              </a:ext>
            </a:extLst>
          </p:cNvPr>
          <p:cNvSpPr/>
          <p:nvPr/>
        </p:nvSpPr>
        <p:spPr>
          <a:xfrm>
            <a:off x="609600" y="228600"/>
            <a:ext cx="7848600" cy="646113"/>
          </a:xfrm>
          <a:prstGeom prst="rect">
            <a:avLst/>
          </a:prstGeom>
        </p:spPr>
        <p:txBody>
          <a:bodyPr>
            <a:spAutoFit/>
          </a:bodyPr>
          <a:lstStyle/>
          <a:p>
            <a:pPr eaLnBrk="1" fontAlgn="auto" hangingPunct="1">
              <a:spcBef>
                <a:spcPts val="0"/>
              </a:spcBef>
              <a:spcAft>
                <a:spcPts val="0"/>
              </a:spcAft>
              <a:defRPr/>
            </a:pPr>
            <a:r>
              <a:rPr lang="zh-CN" altLang="en-US" sz="3600" b="0" dirty="0">
                <a:solidFill>
                  <a:schemeClr val="tx2"/>
                </a:solidFill>
                <a:latin typeface="+mj-lt"/>
                <a:ea typeface="+mj-ea"/>
                <a:cs typeface="+mj-cs"/>
              </a:rPr>
              <a:t>中止与历史状态</a:t>
            </a:r>
            <a:endParaRPr lang="en-US" sz="3600" b="0" dirty="0">
              <a:solidFill>
                <a:schemeClr val="tx2"/>
              </a:solidFill>
              <a:latin typeface="+mj-lt"/>
              <a:ea typeface="+mj-ea"/>
              <a:cs typeface="+mj-cs"/>
            </a:endParaRPr>
          </a:p>
        </p:txBody>
      </p:sp>
      <p:pic>
        <p:nvPicPr>
          <p:cNvPr id="113670" name="Picture 3">
            <a:extLst>
              <a:ext uri="{FF2B5EF4-FFF2-40B4-BE49-F238E27FC236}">
                <a16:creationId xmlns:a16="http://schemas.microsoft.com/office/drawing/2014/main" id="{627F50D0-6ABA-3A3F-D97F-89E99FBC5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2895600"/>
            <a:ext cx="61849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78AF13D3-0567-11EF-0119-83AF3766C2EE}"/>
              </a:ext>
            </a:extLst>
          </p:cNvPr>
          <p:cNvSpPr>
            <a:spLocks noGrp="1" noChangeArrowheads="1"/>
          </p:cNvSpPr>
          <p:nvPr>
            <p:ph type="title"/>
          </p:nvPr>
        </p:nvSpPr>
        <p:spPr/>
        <p:txBody>
          <a:bodyPr/>
          <a:lstStyle/>
          <a:p>
            <a:r>
              <a:rPr lang="en-US" altLang="zh-CN"/>
              <a:t>UML SD</a:t>
            </a:r>
            <a:endParaRPr lang="zh-CN" altLang="en-US"/>
          </a:p>
        </p:txBody>
      </p:sp>
      <p:sp>
        <p:nvSpPr>
          <p:cNvPr id="115715" name="内容占位符 2">
            <a:extLst>
              <a:ext uri="{FF2B5EF4-FFF2-40B4-BE49-F238E27FC236}">
                <a16:creationId xmlns:a16="http://schemas.microsoft.com/office/drawing/2014/main" id="{8DA956D4-043E-4472-6E95-209CDFEB9540}"/>
              </a:ext>
            </a:extLst>
          </p:cNvPr>
          <p:cNvSpPr>
            <a:spLocks noGrp="1" noChangeArrowheads="1"/>
          </p:cNvSpPr>
          <p:nvPr>
            <p:ph idx="1"/>
          </p:nvPr>
        </p:nvSpPr>
        <p:spPr/>
        <p:txBody>
          <a:bodyPr/>
          <a:lstStyle/>
          <a:p>
            <a:r>
              <a:rPr lang="zh-CN" altLang="en-US"/>
              <a:t>详细的使用见：</a:t>
            </a:r>
            <a:r>
              <a:rPr lang="zh-CN" altLang="zh-CN"/>
              <a:t>表</a:t>
            </a:r>
            <a:r>
              <a:rPr lang="en-US" altLang="zh-CN"/>
              <a:t>14</a:t>
            </a:r>
            <a:r>
              <a:rPr lang="zh-CN" altLang="zh-CN"/>
              <a:t>－</a:t>
            </a:r>
            <a:r>
              <a:rPr lang="en-US" altLang="zh-CN"/>
              <a:t>4</a:t>
            </a:r>
            <a:r>
              <a:rPr lang="zh-CN" altLang="zh-CN"/>
              <a:t>、</a:t>
            </a:r>
            <a:r>
              <a:rPr lang="en-US" altLang="zh-CN"/>
              <a:t>UML</a:t>
            </a:r>
            <a:r>
              <a:rPr lang="zh-CN" altLang="zh-CN"/>
              <a:t>的状态图表示法</a:t>
            </a:r>
            <a:endParaRPr lang="zh-CN" alt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8163F1D-0368-1378-8F82-A2F62A2769C3}"/>
              </a:ext>
            </a:extLst>
          </p:cNvPr>
          <p:cNvSpPr>
            <a:spLocks noGrp="1" noChangeArrowheads="1"/>
          </p:cNvSpPr>
          <p:nvPr>
            <p:ph type="title"/>
          </p:nvPr>
        </p:nvSpPr>
        <p:spPr/>
        <p:txBody>
          <a:bodyPr/>
          <a:lstStyle/>
          <a:p>
            <a:pPr eaLnBrk="1" hangingPunct="1"/>
            <a:r>
              <a:rPr lang="zh-CN" altLang="en-US" sz="3800"/>
              <a:t>行为模型建模</a:t>
            </a:r>
            <a:br>
              <a:rPr lang="zh-CN" altLang="en-US" sz="3800"/>
            </a:br>
            <a:r>
              <a:rPr lang="en-US" altLang="zh-CN" sz="3800">
                <a:latin typeface="Arial" panose="020B0604020202020204" pitchFamily="34" charset="0"/>
              </a:rPr>
              <a:t>——</a:t>
            </a:r>
            <a:r>
              <a:rPr lang="zh-CN" altLang="en-US" sz="3800"/>
              <a:t>建立状态图</a:t>
            </a:r>
          </a:p>
        </p:txBody>
      </p:sp>
      <p:sp>
        <p:nvSpPr>
          <p:cNvPr id="116739" name="Rectangle 3">
            <a:extLst>
              <a:ext uri="{FF2B5EF4-FFF2-40B4-BE49-F238E27FC236}">
                <a16:creationId xmlns:a16="http://schemas.microsoft.com/office/drawing/2014/main" id="{903684F3-41D4-4EE4-AF38-2093D4ED8936}"/>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确定上下文环境 </a:t>
            </a:r>
          </a:p>
          <a:p>
            <a:pPr marL="839788" lvl="1" indent="-495300" eaLnBrk="1" hangingPunct="1"/>
            <a:r>
              <a:rPr lang="zh-CN" altLang="en-US"/>
              <a:t>搞清楚状态的主体常见的状态主体有：类、用例、多个用例和整个系统 </a:t>
            </a:r>
          </a:p>
          <a:p>
            <a:pPr marL="571500" indent="-571500" eaLnBrk="1" hangingPunct="1">
              <a:buFont typeface="Wingdings" panose="05000000000000000000" pitchFamily="2" charset="2"/>
              <a:buAutoNum type="arabicPeriod"/>
            </a:pPr>
            <a:r>
              <a:rPr lang="zh-CN" altLang="en-US"/>
              <a:t>识别状态，标记初始状态和结束状态</a:t>
            </a:r>
          </a:p>
          <a:p>
            <a:pPr marL="839788" lvl="1" indent="-495300" eaLnBrk="1" hangingPunct="1"/>
            <a:r>
              <a:rPr lang="zh-CN" altLang="en-US"/>
              <a:t>可能会不存在确定的初始状态和结束状态 </a:t>
            </a:r>
          </a:p>
          <a:p>
            <a:pPr marL="571500" indent="-571500" eaLnBrk="1" hangingPunct="1">
              <a:buFont typeface="Wingdings" panose="05000000000000000000" pitchFamily="2" charset="2"/>
              <a:buAutoNum type="arabicPeriod"/>
            </a:pPr>
            <a:r>
              <a:rPr lang="zh-CN" altLang="en-US"/>
              <a:t>建立状态转换  </a:t>
            </a:r>
          </a:p>
          <a:p>
            <a:pPr marL="571500" indent="-571500" eaLnBrk="1" hangingPunct="1">
              <a:buFont typeface="Wingdings" panose="05000000000000000000" pitchFamily="2" charset="2"/>
              <a:buAutoNum type="arabicPeriod"/>
            </a:pPr>
            <a:r>
              <a:rPr lang="zh-CN" altLang="en-US"/>
              <a:t>补充详细信息，完善状态图 </a:t>
            </a:r>
            <a:endParaRPr lang="en-US" altLang="zh-CN"/>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40">
            <a:extLst>
              <a:ext uri="{FF2B5EF4-FFF2-40B4-BE49-F238E27FC236}">
                <a16:creationId xmlns:a16="http://schemas.microsoft.com/office/drawing/2014/main" id="{A5CF6E3D-0B6F-9965-DC70-167A8B2D980D}"/>
              </a:ext>
            </a:extLst>
          </p:cNvPr>
          <p:cNvSpPr>
            <a:spLocks noGrp="1" noChangeArrowheads="1"/>
          </p:cNvSpPr>
          <p:nvPr>
            <p:ph type="title"/>
          </p:nvPr>
        </p:nvSpPr>
        <p:spPr/>
        <p:txBody>
          <a:bodyPr/>
          <a:lstStyle/>
          <a:p>
            <a:pPr eaLnBrk="1" hangingPunct="1"/>
            <a:r>
              <a:rPr lang="zh-CN" altLang="en-US" sz="3000"/>
              <a:t>行为模型建模</a:t>
            </a:r>
            <a:br>
              <a:rPr lang="zh-CN" altLang="en-US" sz="3000"/>
            </a:br>
            <a:r>
              <a:rPr lang="en-US" altLang="zh-CN" sz="3000">
                <a:latin typeface="Arial" panose="020B0604020202020204" pitchFamily="34" charset="0"/>
              </a:rPr>
              <a:t>——</a:t>
            </a:r>
            <a:r>
              <a:rPr lang="zh-CN" altLang="en-US" sz="3000"/>
              <a:t>建立状态图</a:t>
            </a:r>
          </a:p>
        </p:txBody>
      </p:sp>
      <p:graphicFrame>
        <p:nvGraphicFramePr>
          <p:cNvPr id="513451" name="Group 427">
            <a:extLst>
              <a:ext uri="{FF2B5EF4-FFF2-40B4-BE49-F238E27FC236}">
                <a16:creationId xmlns:a16="http://schemas.microsoft.com/office/drawing/2014/main" id="{B0AFA745-BB49-2863-A87E-33912715742C}"/>
              </a:ext>
            </a:extLst>
          </p:cNvPr>
          <p:cNvGraphicFramePr>
            <a:graphicFrameLocks noGrp="1"/>
          </p:cNvGraphicFramePr>
          <p:nvPr>
            <p:ph idx="1"/>
          </p:nvPr>
        </p:nvGraphicFramePr>
        <p:xfrm>
          <a:off x="457200" y="1219200"/>
          <a:ext cx="8229600" cy="2438400"/>
        </p:xfrm>
        <a:graphic>
          <a:graphicData uri="http://schemas.openxmlformats.org/drawingml/2006/table">
            <a:tbl>
              <a:tblPr/>
              <a:tblGrid>
                <a:gridCol w="1319213">
                  <a:extLst>
                    <a:ext uri="{9D8B030D-6E8A-4147-A177-3AD203B41FA5}">
                      <a16:colId xmlns:a16="http://schemas.microsoft.com/office/drawing/2014/main" val="20000"/>
                    </a:ext>
                  </a:extLst>
                </a:gridCol>
                <a:gridCol w="693737">
                  <a:extLst>
                    <a:ext uri="{9D8B030D-6E8A-4147-A177-3AD203B41FA5}">
                      <a16:colId xmlns:a16="http://schemas.microsoft.com/office/drawing/2014/main" val="20001"/>
                    </a:ext>
                  </a:extLst>
                </a:gridCol>
                <a:gridCol w="69373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357312">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gridCol w="1033463">
                  <a:extLst>
                    <a:ext uri="{9D8B030D-6E8A-4147-A177-3AD203B41FA5}">
                      <a16:colId xmlns:a16="http://schemas.microsoft.com/office/drawing/2014/main" val="20006"/>
                    </a:ext>
                  </a:extLst>
                </a:gridCol>
                <a:gridCol w="998537">
                  <a:extLst>
                    <a:ext uri="{9D8B030D-6E8A-4147-A177-3AD203B41FA5}">
                      <a16:colId xmlns:a16="http://schemas.microsoft.com/office/drawing/2014/main" val="20007"/>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授权</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空闲</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销售开始</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商品信息显示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错误提示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列表显示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销售结束</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授权</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空闲</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销售开始</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商品信息显示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错误提示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列表显示</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67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销售结束</a:t>
                      </a:r>
                      <a:endParaRPr kumimoji="0" lang="zh-CN" altLang="en-US"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Y</a:t>
                      </a:r>
                      <a:endParaRPr kumimoji="0" lang="en-US" altLang="zh-CN" sz="1400" b="0" i="0" u="none" strike="noStrike" cap="none" normalizeH="0" baseline="0">
                        <a:ln>
                          <a:noFill/>
                        </a:ln>
                        <a:solidFill>
                          <a:schemeClr val="tx1"/>
                        </a:solidFill>
                        <a:effectLst/>
                        <a:latin typeface="Arial" charset="0"/>
                        <a:ea typeface="仿宋_GB2312" pitchFamily="49" charset="-122"/>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17846" name="Rectangle 429">
            <a:extLst>
              <a:ext uri="{FF2B5EF4-FFF2-40B4-BE49-F238E27FC236}">
                <a16:creationId xmlns:a16="http://schemas.microsoft.com/office/drawing/2014/main" id="{B283FDD4-8815-A2AD-19B6-E4F0A75FF8D1}"/>
              </a:ext>
            </a:extLst>
          </p:cNvPr>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17847" name="Object 428">
            <a:extLst>
              <a:ext uri="{FF2B5EF4-FFF2-40B4-BE49-F238E27FC236}">
                <a16:creationId xmlns:a16="http://schemas.microsoft.com/office/drawing/2014/main" id="{D880F0AC-3858-0C10-5CD6-C5355163AC6D}"/>
              </a:ext>
            </a:extLst>
          </p:cNvPr>
          <p:cNvGraphicFramePr>
            <a:graphicFrameLocks noChangeAspect="1"/>
          </p:cNvGraphicFramePr>
          <p:nvPr/>
        </p:nvGraphicFramePr>
        <p:xfrm>
          <a:off x="838200" y="3200400"/>
          <a:ext cx="7543800" cy="3473450"/>
        </p:xfrm>
        <a:graphic>
          <a:graphicData uri="http://schemas.openxmlformats.org/presentationml/2006/ole">
            <mc:AlternateContent xmlns:mc="http://schemas.openxmlformats.org/markup-compatibility/2006">
              <mc:Choice xmlns:v="urn:schemas-microsoft-com:vml" Requires="v">
                <p:oleObj name="Visio" r:id="rId2" imgW="5865933" imgH="2700338" progId="Visio.Drawing.11">
                  <p:embed/>
                </p:oleObj>
              </mc:Choice>
              <mc:Fallback>
                <p:oleObj name="Visio" r:id="rId2" imgW="5865933" imgH="2700338" progId="Visio.Drawing.11">
                  <p:embed/>
                  <p:pic>
                    <p:nvPicPr>
                      <p:cNvPr id="117847" name="Object 428">
                        <a:extLst>
                          <a:ext uri="{FF2B5EF4-FFF2-40B4-BE49-F238E27FC236}">
                            <a16:creationId xmlns:a16="http://schemas.microsoft.com/office/drawing/2014/main" id="{D880F0AC-3858-0C10-5CD6-C5355163A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75438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4">
            <a:extLst>
              <a:ext uri="{FF2B5EF4-FFF2-40B4-BE49-F238E27FC236}">
                <a16:creationId xmlns:a16="http://schemas.microsoft.com/office/drawing/2014/main" id="{3A3C54FF-1190-D592-92B9-F2B78A365954}"/>
              </a:ext>
            </a:extLst>
          </p:cNvPr>
          <p:cNvSpPr>
            <a:spLocks noGrp="1" noChangeArrowheads="1"/>
          </p:cNvSpPr>
          <p:nvPr>
            <p:ph type="title"/>
          </p:nvPr>
        </p:nvSpPr>
        <p:spPr/>
        <p:txBody>
          <a:bodyPr/>
          <a:lstStyle/>
          <a:p>
            <a:r>
              <a:rPr lang="zh-CN" altLang="en-US"/>
              <a:t>建立状态图，发现需求缺陷</a:t>
            </a:r>
          </a:p>
        </p:txBody>
      </p:sp>
      <p:sp>
        <p:nvSpPr>
          <p:cNvPr id="118787" name="内容占位符 5">
            <a:extLst>
              <a:ext uri="{FF2B5EF4-FFF2-40B4-BE49-F238E27FC236}">
                <a16:creationId xmlns:a16="http://schemas.microsoft.com/office/drawing/2014/main" id="{CFD6D823-A06B-8A74-EBAE-D52FCD1C4E38}"/>
              </a:ext>
            </a:extLst>
          </p:cNvPr>
          <p:cNvSpPr>
            <a:spLocks noGrp="1" noChangeArrowheads="1"/>
          </p:cNvSpPr>
          <p:nvPr>
            <p:ph idx="1"/>
          </p:nvPr>
        </p:nvSpPr>
        <p:spPr/>
        <p:txBody>
          <a:bodyPr/>
          <a:lstStyle/>
          <a:p>
            <a:r>
              <a:rPr lang="zh-CN" altLang="zh-CN"/>
              <a:t>如果状态图中发现有无法进入的状态或者无法跳出的状态，就意味着相应</a:t>
            </a:r>
            <a:r>
              <a:rPr lang="zh-CN" altLang="zh-CN" b="1">
                <a:solidFill>
                  <a:srgbClr val="FF0000"/>
                </a:solidFill>
              </a:rPr>
              <a:t>行为的缺失</a:t>
            </a:r>
            <a:endParaRPr lang="en-US" altLang="zh-CN" b="1">
              <a:solidFill>
                <a:srgbClr val="FF0000"/>
              </a:solidFill>
            </a:endParaRPr>
          </a:p>
          <a:p>
            <a:r>
              <a:rPr lang="zh-CN" altLang="zh-CN"/>
              <a:t>如果一个</a:t>
            </a:r>
            <a:r>
              <a:rPr lang="zh-CN" altLang="zh-CN" b="1">
                <a:solidFill>
                  <a:srgbClr val="FF0000"/>
                </a:solidFill>
              </a:rPr>
              <a:t>状态在发生触发时转移路线不确定，就意味着监护条件数据缺失或者行为需要细化</a:t>
            </a:r>
            <a:endParaRPr lang="en-US" altLang="zh-CN" b="1">
              <a:solidFill>
                <a:srgbClr val="FF0000"/>
              </a:solidFill>
            </a:endParaRPr>
          </a:p>
          <a:p>
            <a:r>
              <a:rPr lang="zh-CN" altLang="zh-CN"/>
              <a:t>如果应该建立的</a:t>
            </a:r>
            <a:r>
              <a:rPr lang="zh-CN" altLang="zh-CN" b="1">
                <a:solidFill>
                  <a:srgbClr val="FF0000"/>
                </a:solidFill>
              </a:rPr>
              <a:t>状态转移</a:t>
            </a:r>
            <a:r>
              <a:rPr lang="zh-CN" altLang="zh-CN"/>
              <a:t>在需求内容中</a:t>
            </a:r>
            <a:r>
              <a:rPr lang="zh-CN" altLang="zh-CN" b="1">
                <a:solidFill>
                  <a:srgbClr val="FF0000"/>
                </a:solidFill>
              </a:rPr>
              <a:t>没有体现</a:t>
            </a:r>
            <a:r>
              <a:rPr lang="zh-CN" altLang="zh-CN"/>
              <a:t>，就需要修正需求内容</a:t>
            </a:r>
            <a:endParaRPr lang="en-US" altLang="zh-CN"/>
          </a:p>
          <a:p>
            <a:r>
              <a:rPr lang="zh-CN" altLang="zh-CN"/>
              <a:t>如果应该存在的</a:t>
            </a:r>
            <a:r>
              <a:rPr lang="zh-CN" altLang="zh-CN" b="1">
                <a:solidFill>
                  <a:srgbClr val="FF0000"/>
                </a:solidFill>
              </a:rPr>
              <a:t>状态</a:t>
            </a:r>
            <a:r>
              <a:rPr lang="zh-CN" altLang="zh-CN"/>
              <a:t>在需求内容中</a:t>
            </a:r>
            <a:r>
              <a:rPr lang="zh-CN" altLang="zh-CN" b="1">
                <a:solidFill>
                  <a:srgbClr val="FF0000"/>
                </a:solidFill>
              </a:rPr>
              <a:t>没有体现</a:t>
            </a:r>
            <a:r>
              <a:rPr lang="zh-CN" altLang="zh-CN"/>
              <a:t>，也需要修正需求内容</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6983E01E-4E9B-CA14-70E3-A7EF66C33D84}"/>
              </a:ext>
            </a:extLst>
          </p:cNvPr>
          <p:cNvSpPr>
            <a:spLocks noGrp="1" noChangeArrowheads="1"/>
          </p:cNvSpPr>
          <p:nvPr>
            <p:ph type="title"/>
          </p:nvPr>
        </p:nvSpPr>
        <p:spPr/>
        <p:txBody>
          <a:bodyPr/>
          <a:lstStyle/>
          <a:p>
            <a:r>
              <a:rPr lang="zh-CN" altLang="en-US"/>
              <a:t>目标精化</a:t>
            </a:r>
          </a:p>
        </p:txBody>
      </p:sp>
      <p:sp>
        <p:nvSpPr>
          <p:cNvPr id="51203" name="内容占位符 2">
            <a:extLst>
              <a:ext uri="{FF2B5EF4-FFF2-40B4-BE49-F238E27FC236}">
                <a16:creationId xmlns:a16="http://schemas.microsoft.com/office/drawing/2014/main" id="{BF9B1FD8-46E4-908E-D9FB-74E1B73F1DC3}"/>
              </a:ext>
            </a:extLst>
          </p:cNvPr>
          <p:cNvSpPr>
            <a:spLocks noGrp="1" noChangeArrowheads="1"/>
          </p:cNvSpPr>
          <p:nvPr>
            <p:ph idx="1"/>
          </p:nvPr>
        </p:nvSpPr>
        <p:spPr>
          <a:xfrm>
            <a:off x="457200" y="1295400"/>
            <a:ext cx="8229600" cy="4530725"/>
          </a:xfrm>
        </p:spPr>
        <p:txBody>
          <a:bodyPr/>
          <a:lstStyle/>
          <a:p>
            <a:r>
              <a:rPr lang="zh-CN" altLang="zh-CN" sz="2800"/>
              <a:t>一个高层次目标</a:t>
            </a:r>
            <a:r>
              <a:rPr lang="en-US" altLang="zh-CN" sz="2800"/>
              <a:t>G</a:t>
            </a:r>
            <a:r>
              <a:rPr lang="zh-CN" altLang="zh-CN" sz="2800"/>
              <a:t>可以精化为低层次目标</a:t>
            </a:r>
            <a:r>
              <a:rPr lang="en-US" altLang="zh-CN" sz="2800"/>
              <a:t>{G1,G2,…,Gn}</a:t>
            </a:r>
            <a:r>
              <a:rPr lang="zh-CN" altLang="zh-CN" sz="2800"/>
              <a:t>：</a:t>
            </a:r>
          </a:p>
          <a:p>
            <a:pPr lvl="1"/>
            <a:r>
              <a:rPr lang="zh-CN" altLang="zh-CN" sz="2400"/>
              <a:t>如果一系列子目标</a:t>
            </a:r>
            <a:r>
              <a:rPr lang="en-US" altLang="zh-CN" sz="2400"/>
              <a:t>{G1,G2,…,Gn}</a:t>
            </a:r>
            <a:r>
              <a:rPr lang="zh-CN" altLang="zh-CN" sz="2400"/>
              <a:t>的完成有助于目标</a:t>
            </a:r>
            <a:r>
              <a:rPr lang="en-US" altLang="zh-CN" sz="2400"/>
              <a:t>G</a:t>
            </a:r>
            <a:r>
              <a:rPr lang="zh-CN" altLang="zh-CN" sz="2400"/>
              <a:t>的完成，那么</a:t>
            </a:r>
            <a:r>
              <a:rPr lang="en-US" altLang="zh-CN" sz="2400"/>
              <a:t>G</a:t>
            </a:r>
            <a:r>
              <a:rPr lang="zh-CN" altLang="zh-CN" sz="2400"/>
              <a:t>与</a:t>
            </a:r>
            <a:r>
              <a:rPr lang="en-US" altLang="zh-CN" sz="2400"/>
              <a:t>{G1,G2,…,Gn}</a:t>
            </a:r>
            <a:r>
              <a:rPr lang="zh-CN" altLang="zh-CN" sz="2400"/>
              <a:t>之间就是</a:t>
            </a:r>
            <a:r>
              <a:rPr lang="en-US" altLang="zh-CN" sz="2400"/>
              <a:t>AND </a:t>
            </a:r>
            <a:r>
              <a:rPr lang="zh-CN" altLang="zh-CN" sz="2400"/>
              <a:t>精化关系。此时任意两子目标</a:t>
            </a:r>
            <a:r>
              <a:rPr lang="en-US" altLang="zh-CN" sz="2400"/>
              <a:t>Gi</a:t>
            </a:r>
            <a:r>
              <a:rPr lang="zh-CN" altLang="zh-CN" sz="2400"/>
              <a:t>与</a:t>
            </a:r>
            <a:r>
              <a:rPr lang="en-US" altLang="zh-CN" sz="2400"/>
              <a:t>Gj</a:t>
            </a:r>
            <a:r>
              <a:rPr lang="zh-CN" altLang="zh-CN" sz="2400"/>
              <a:t>之间是互补的。</a:t>
            </a:r>
          </a:p>
          <a:p>
            <a:pPr lvl="2"/>
            <a:r>
              <a:rPr lang="zh-CN" altLang="zh-CN" sz="2000"/>
              <a:t>如果更进一步，子目标</a:t>
            </a:r>
            <a:r>
              <a:rPr lang="en-US" altLang="zh-CN" sz="2000"/>
              <a:t>{G1,G2,…,Gn}</a:t>
            </a:r>
            <a:r>
              <a:rPr lang="zh-CN" altLang="zh-CN" sz="2000"/>
              <a:t>的完成能够直接保证</a:t>
            </a:r>
            <a:r>
              <a:rPr lang="en-US" altLang="zh-CN" sz="2000"/>
              <a:t>G</a:t>
            </a:r>
            <a:r>
              <a:rPr lang="zh-CN" altLang="zh-CN" sz="2000"/>
              <a:t>的完成</a:t>
            </a:r>
            <a:r>
              <a:rPr lang="en-US" altLang="zh-CN" sz="2000"/>
              <a:t>{G1,G2,…,Gn}</a:t>
            </a:r>
            <a:r>
              <a:rPr lang="en-US" altLang="zh-CN" sz="2400" b="1"/>
              <a:t>|=</a:t>
            </a:r>
            <a:r>
              <a:rPr lang="en-US" altLang="zh-CN" sz="2400"/>
              <a:t>G</a:t>
            </a:r>
            <a:r>
              <a:rPr lang="zh-CN" altLang="zh-CN" sz="2000"/>
              <a:t>，那么</a:t>
            </a:r>
            <a:r>
              <a:rPr lang="en-US" altLang="zh-CN" sz="2000"/>
              <a:t>G</a:t>
            </a:r>
            <a:r>
              <a:rPr lang="zh-CN" altLang="zh-CN" sz="2000"/>
              <a:t>与</a:t>
            </a:r>
            <a:r>
              <a:rPr lang="en-US" altLang="zh-CN" sz="2000"/>
              <a:t>{G1,G2,…,Gn}</a:t>
            </a:r>
            <a:r>
              <a:rPr lang="zh-CN" altLang="zh-CN" sz="2000"/>
              <a:t>之间就是完备（</a:t>
            </a:r>
            <a:r>
              <a:rPr lang="en-US" altLang="zh-CN" sz="2000"/>
              <a:t>Complete</a:t>
            </a:r>
            <a:r>
              <a:rPr lang="zh-CN" altLang="zh-CN" sz="2000"/>
              <a:t>）</a:t>
            </a:r>
            <a:r>
              <a:rPr lang="en-US" altLang="zh-CN" sz="2000"/>
              <a:t>AND </a:t>
            </a:r>
            <a:r>
              <a:rPr lang="zh-CN" altLang="zh-CN" sz="2000"/>
              <a:t>精化关系。</a:t>
            </a:r>
          </a:p>
          <a:p>
            <a:pPr lvl="1"/>
            <a:r>
              <a:rPr lang="zh-CN" altLang="zh-CN" sz="2400"/>
              <a:t>如果任一子目标</a:t>
            </a:r>
            <a:r>
              <a:rPr lang="en-US" altLang="zh-CN" sz="2400"/>
              <a:t>Gi</a:t>
            </a:r>
            <a:r>
              <a:rPr lang="zh-CN" altLang="zh-CN" sz="2400"/>
              <a:t>都是</a:t>
            </a:r>
            <a:r>
              <a:rPr lang="en-US" altLang="zh-CN" sz="2400"/>
              <a:t>G</a:t>
            </a:r>
            <a:r>
              <a:rPr lang="zh-CN" altLang="zh-CN" sz="2400"/>
              <a:t>的替代方案，那么</a:t>
            </a:r>
            <a:r>
              <a:rPr lang="en-US" altLang="zh-CN" sz="2400"/>
              <a:t>G</a:t>
            </a:r>
            <a:r>
              <a:rPr lang="zh-CN" altLang="zh-CN" sz="2400"/>
              <a:t>与</a:t>
            </a:r>
            <a:r>
              <a:rPr lang="en-US" altLang="zh-CN" sz="2400"/>
              <a:t>{G1,G2,…,Gn}</a:t>
            </a:r>
            <a:r>
              <a:rPr lang="zh-CN" altLang="zh-CN" sz="2400"/>
              <a:t>之间就是</a:t>
            </a:r>
            <a:r>
              <a:rPr lang="en-US" altLang="zh-CN" sz="2400"/>
              <a:t>OR </a:t>
            </a:r>
            <a:r>
              <a:rPr lang="zh-CN" altLang="zh-CN" sz="2400"/>
              <a:t>精化关系。此时，任意两子目标</a:t>
            </a:r>
            <a:r>
              <a:rPr lang="en-US" altLang="zh-CN" sz="2400"/>
              <a:t>Gi</a:t>
            </a:r>
            <a:r>
              <a:rPr lang="zh-CN" altLang="zh-CN" sz="2400"/>
              <a:t>与</a:t>
            </a:r>
            <a:r>
              <a:rPr lang="en-US" altLang="zh-CN" sz="2400"/>
              <a:t>Gj</a:t>
            </a:r>
            <a:r>
              <a:rPr lang="zh-CN" altLang="zh-CN" sz="2400"/>
              <a:t>之间是互相替代的。</a:t>
            </a:r>
          </a:p>
          <a:p>
            <a:endParaRPr lang="zh-CN" altLang="en-US" sz="2800"/>
          </a:p>
        </p:txBody>
      </p:sp>
      <p:sp>
        <p:nvSpPr>
          <p:cNvPr id="51204" name="灯片编号占位符 1">
            <a:extLst>
              <a:ext uri="{FF2B5EF4-FFF2-40B4-BE49-F238E27FC236}">
                <a16:creationId xmlns:a16="http://schemas.microsoft.com/office/drawing/2014/main" id="{41B8A0CD-2EED-DA3A-8CE4-2A1D3826B5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2ED59A-31AC-45BE-A698-298725187A7E}" type="slidenum">
              <a:rPr lang="en-US" altLang="zh-CN" smtClean="0">
                <a:latin typeface="Garamond" panose="02020404030301010803" pitchFamily="18" charset="0"/>
              </a:rPr>
              <a:pPr/>
              <a:t>28</a:t>
            </a:fld>
            <a:endParaRPr lang="en-US" altLang="zh-CN">
              <a:latin typeface="Garamond" panose="02020404030301010803" pitchFamily="18"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65E2299-852F-FF15-9F38-D00A3940B856}"/>
              </a:ext>
            </a:extLst>
          </p:cNvPr>
          <p:cNvSpPr>
            <a:spLocks noGrp="1" noChangeArrowheads="1"/>
          </p:cNvSpPr>
          <p:nvPr>
            <p:ph type="title"/>
          </p:nvPr>
        </p:nvSpPr>
        <p:spPr/>
        <p:txBody>
          <a:bodyPr/>
          <a:lstStyle/>
          <a:p>
            <a:pPr eaLnBrk="1" hangingPunct="1"/>
            <a:r>
              <a:rPr lang="zh-CN" altLang="en-US"/>
              <a:t>主要内容</a:t>
            </a:r>
          </a:p>
        </p:txBody>
      </p:sp>
      <p:sp>
        <p:nvSpPr>
          <p:cNvPr id="119811" name="Rectangle 3">
            <a:extLst>
              <a:ext uri="{FF2B5EF4-FFF2-40B4-BE49-F238E27FC236}">
                <a16:creationId xmlns:a16="http://schemas.microsoft.com/office/drawing/2014/main" id="{E0BF4ABD-3CD9-7432-84FA-31A4E91B3E41}"/>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面向对象分析</a:t>
            </a:r>
          </a:p>
          <a:p>
            <a:pPr marL="571500" indent="-571500" eaLnBrk="1" hangingPunct="1">
              <a:buFont typeface="Wingdings" panose="05000000000000000000" pitchFamily="2" charset="2"/>
              <a:buAutoNum type="arabicPeriod"/>
            </a:pPr>
            <a:r>
              <a:rPr lang="zh-CN" altLang="en-US"/>
              <a:t>对象模型</a:t>
            </a:r>
            <a:endParaRPr lang="en-US" altLang="zh-CN">
              <a:hlinkClick r:id="rId2" action="ppaction://hlinksldjump"/>
            </a:endParaRPr>
          </a:p>
          <a:p>
            <a:pPr marL="571500" indent="-571500" eaLnBrk="1" hangingPunct="1">
              <a:buFont typeface="Wingdings" panose="05000000000000000000" pitchFamily="2" charset="2"/>
              <a:buAutoNum type="arabicPeriod"/>
            </a:pPr>
            <a:r>
              <a:rPr lang="zh-CN" altLang="en-US"/>
              <a:t>（行为模型）用例实现（交互）：顺序图</a:t>
            </a:r>
            <a:endParaRPr lang="en-US" altLang="zh-CN"/>
          </a:p>
          <a:p>
            <a:pPr marL="571500" indent="-571500" eaLnBrk="1" hangingPunct="1">
              <a:buFont typeface="Wingdings" panose="05000000000000000000" pitchFamily="2" charset="2"/>
              <a:buAutoNum type="arabicPeriod"/>
            </a:pPr>
            <a:r>
              <a:rPr lang="zh-CN" altLang="en-US"/>
              <a:t>（行为模型）行为建模：状态图</a:t>
            </a:r>
          </a:p>
          <a:p>
            <a:pPr marL="571500" indent="-571500" eaLnBrk="1" hangingPunct="1">
              <a:buFont typeface="Wingdings" panose="05000000000000000000" pitchFamily="2" charset="2"/>
              <a:buAutoNum type="arabicPeriod"/>
            </a:pPr>
            <a:r>
              <a:rPr lang="zh-CN" altLang="en-US">
                <a:solidFill>
                  <a:srgbClr val="FF0000"/>
                </a:solidFill>
              </a:rPr>
              <a:t>对象约束语言</a:t>
            </a:r>
            <a:r>
              <a:rPr lang="en-US" altLang="zh-CN">
                <a:solidFill>
                  <a:srgbClr val="FF0000"/>
                </a:solidFill>
              </a:rPr>
              <a:t>OCL</a:t>
            </a:r>
          </a:p>
          <a:p>
            <a:pPr marL="571500" indent="-571500" eaLnBrk="1" hangingPunct="1">
              <a:buFont typeface="Wingdings" panose="05000000000000000000" pitchFamily="2" charset="2"/>
              <a:buAutoNum type="arabicPeriod"/>
            </a:pPr>
            <a:r>
              <a:rPr lang="en-US" altLang="zh-CN"/>
              <a:t>CRC</a:t>
            </a:r>
            <a:endParaRPr lang="zh-CN" alt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002C0E2-7FA3-CCE2-4775-11D731898A30}"/>
              </a:ext>
            </a:extLst>
          </p:cNvPr>
          <p:cNvSpPr>
            <a:spLocks noGrp="1" noChangeArrowheads="1"/>
          </p:cNvSpPr>
          <p:nvPr>
            <p:ph type="title"/>
          </p:nvPr>
        </p:nvSpPr>
        <p:spPr/>
        <p:txBody>
          <a:bodyPr/>
          <a:lstStyle/>
          <a:p>
            <a:pPr eaLnBrk="1" hangingPunct="1"/>
            <a:r>
              <a:rPr lang="en-US" altLang="zh-CN"/>
              <a:t>5. </a:t>
            </a:r>
            <a:r>
              <a:rPr lang="zh-CN" altLang="en-US"/>
              <a:t>对象约束语言</a:t>
            </a:r>
            <a:r>
              <a:rPr lang="en-US" altLang="zh-CN"/>
              <a:t>OCL</a:t>
            </a:r>
          </a:p>
        </p:txBody>
      </p:sp>
      <p:sp>
        <p:nvSpPr>
          <p:cNvPr id="120835" name="Rectangle 3">
            <a:extLst>
              <a:ext uri="{FF2B5EF4-FFF2-40B4-BE49-F238E27FC236}">
                <a16:creationId xmlns:a16="http://schemas.microsoft.com/office/drawing/2014/main" id="{D2BBDFE6-ACFE-8A45-8448-3F22AFB74C46}"/>
              </a:ext>
            </a:extLst>
          </p:cNvPr>
          <p:cNvSpPr>
            <a:spLocks noGrp="1" noChangeArrowheads="1"/>
          </p:cNvSpPr>
          <p:nvPr>
            <p:ph type="body" idx="1"/>
          </p:nvPr>
        </p:nvSpPr>
        <p:spPr/>
        <p:txBody>
          <a:bodyPr/>
          <a:lstStyle/>
          <a:p>
            <a:pPr eaLnBrk="1" hangingPunct="1"/>
            <a:r>
              <a:rPr lang="en-US" altLang="zh-CN" sz="2600"/>
              <a:t>OCL</a:t>
            </a:r>
            <a:r>
              <a:rPr lang="zh-CN" altLang="en-US" sz="2600"/>
              <a:t>并不是</a:t>
            </a:r>
            <a:r>
              <a:rPr lang="en-US" altLang="zh-CN" sz="2600"/>
              <a:t>UML</a:t>
            </a:r>
            <a:r>
              <a:rPr lang="zh-CN" altLang="en-US" sz="2600"/>
              <a:t>中单独的一个模型，而是被应用在其他的模型当中，丰富其他模型的语义 </a:t>
            </a:r>
          </a:p>
          <a:p>
            <a:pPr eaLnBrk="1" hangingPunct="1"/>
            <a:r>
              <a:rPr lang="en-US" altLang="zh-CN" sz="2600"/>
              <a:t>OCL</a:t>
            </a:r>
            <a:r>
              <a:rPr lang="zh-CN" altLang="en-US" sz="2600"/>
              <a:t>是一种无副作用的规约语言</a:t>
            </a:r>
          </a:p>
          <a:p>
            <a:pPr lvl="1" eaLnBrk="1" hangingPunct="1"/>
            <a:r>
              <a:rPr lang="zh-CN" altLang="en-US" sz="2200"/>
              <a:t>以表达式的方式定义对其他模型元素的约束 </a:t>
            </a:r>
          </a:p>
          <a:p>
            <a:pPr lvl="1" eaLnBrk="1" hangingPunct="1"/>
            <a:r>
              <a:rPr lang="zh-CN" altLang="en-US" sz="2200"/>
              <a:t>约束和限制其他模型元素的行为和状态变化</a:t>
            </a:r>
          </a:p>
          <a:p>
            <a:pPr lvl="1" eaLnBrk="1" hangingPunct="1"/>
            <a:r>
              <a:rPr lang="zh-CN" altLang="en-US" sz="2200"/>
              <a:t>不会修改任何其他模型元素的表述 </a:t>
            </a:r>
          </a:p>
          <a:p>
            <a:pPr eaLnBrk="1" hangingPunct="1"/>
            <a:r>
              <a:rPr lang="en-US" altLang="zh-CN" sz="2600"/>
              <a:t>OCL</a:t>
            </a:r>
            <a:r>
              <a:rPr lang="zh-CN" altLang="en-US" sz="2600"/>
              <a:t>不是一种编程语言。</a:t>
            </a:r>
          </a:p>
          <a:p>
            <a:pPr lvl="1" eaLnBrk="1" hangingPunct="1"/>
            <a:r>
              <a:rPr lang="en-US" altLang="zh-CN" sz="2200"/>
              <a:t>OCL</a:t>
            </a:r>
            <a:r>
              <a:rPr lang="zh-CN" altLang="en-US" sz="2200"/>
              <a:t>的首要定位是建模语言，因此它在保证一定表达能力的前提下，注重于语言的简洁性和抽象性 </a:t>
            </a:r>
          </a:p>
          <a:p>
            <a:pPr lvl="1" eaLnBrk="1" hangingPunct="1"/>
            <a:r>
              <a:rPr lang="zh-CN" altLang="en-US" sz="2200"/>
              <a:t>它无法被用来描述程序的控制逻辑和工作流程，它的表达式定义也无法在程序中得到直接的执行 </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a:extLst>
              <a:ext uri="{FF2B5EF4-FFF2-40B4-BE49-F238E27FC236}">
                <a16:creationId xmlns:a16="http://schemas.microsoft.com/office/drawing/2014/main" id="{CFCE1EBC-E7DA-DCD4-170A-70F189D808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233B293-0429-43B4-BE0A-181CC087E0F1}" type="slidenum">
              <a:rPr lang="en-US" altLang="zh-CN" sz="1200" smtClean="0">
                <a:latin typeface="Garamond" panose="02020404030301010803" pitchFamily="18" charset="0"/>
              </a:rPr>
              <a:pPr>
                <a:spcBef>
                  <a:spcPct val="0"/>
                </a:spcBef>
                <a:buClrTx/>
                <a:buSzTx/>
                <a:buFontTx/>
                <a:buNone/>
              </a:pPr>
              <a:t>282</a:t>
            </a:fld>
            <a:endParaRPr lang="en-US" altLang="zh-CN" sz="1200">
              <a:latin typeface="Garamond" panose="02020404030301010803" pitchFamily="18" charset="0"/>
            </a:endParaRPr>
          </a:p>
        </p:txBody>
      </p:sp>
      <p:sp>
        <p:nvSpPr>
          <p:cNvPr id="121859" name="Rectangle 2">
            <a:extLst>
              <a:ext uri="{FF2B5EF4-FFF2-40B4-BE49-F238E27FC236}">
                <a16:creationId xmlns:a16="http://schemas.microsoft.com/office/drawing/2014/main" id="{2C103A86-078A-AD60-3376-A62CD9DF03C0}"/>
              </a:ext>
            </a:extLst>
          </p:cNvPr>
          <p:cNvSpPr>
            <a:spLocks noGrp="1" noChangeArrowheads="1"/>
          </p:cNvSpPr>
          <p:nvPr>
            <p:ph type="title"/>
          </p:nvPr>
        </p:nvSpPr>
        <p:spPr>
          <a:xfrm>
            <a:off x="457200" y="231775"/>
            <a:ext cx="8229600" cy="1139825"/>
          </a:xfrm>
          <a:noFill/>
        </p:spPr>
        <p:txBody>
          <a:bodyPr lIns="92075" tIns="46038" rIns="92075" bIns="46038" anchor="ctr"/>
          <a:lstStyle/>
          <a:p>
            <a:pPr eaLnBrk="1" hangingPunct="1"/>
            <a:r>
              <a:rPr lang="en-US" altLang="zh-CN" sz="3800"/>
              <a:t>5. </a:t>
            </a:r>
            <a:r>
              <a:rPr lang="zh-CN" altLang="en-US" sz="3800"/>
              <a:t>对象约束语言</a:t>
            </a:r>
            <a:r>
              <a:rPr lang="en-US" altLang="zh-CN" sz="3800"/>
              <a:t>OCL</a:t>
            </a:r>
            <a:endParaRPr lang="en-GB" altLang="zh-CN" sz="3800"/>
          </a:p>
        </p:txBody>
      </p:sp>
      <p:sp>
        <p:nvSpPr>
          <p:cNvPr id="121860" name="Rectangle 3">
            <a:extLst>
              <a:ext uri="{FF2B5EF4-FFF2-40B4-BE49-F238E27FC236}">
                <a16:creationId xmlns:a16="http://schemas.microsoft.com/office/drawing/2014/main" id="{515D17E9-94D4-5583-71E7-5BE5C86EA46C}"/>
              </a:ext>
            </a:extLst>
          </p:cNvPr>
          <p:cNvSpPr>
            <a:spLocks noGrp="1" noChangeArrowheads="1"/>
          </p:cNvSpPr>
          <p:nvPr>
            <p:ph type="body" idx="1"/>
          </p:nvPr>
        </p:nvSpPr>
        <p:spPr/>
        <p:txBody>
          <a:bodyPr/>
          <a:lstStyle/>
          <a:p>
            <a:pPr eaLnBrk="1" hangingPunct="1"/>
            <a:r>
              <a:rPr lang="zh-CN" altLang="en-GB"/>
              <a:t>示例</a:t>
            </a:r>
            <a:endParaRPr lang="zh-CN" altLang="en-US"/>
          </a:p>
        </p:txBody>
      </p:sp>
      <p:sp>
        <p:nvSpPr>
          <p:cNvPr id="121861" name="Rectangle 4">
            <a:extLst>
              <a:ext uri="{FF2B5EF4-FFF2-40B4-BE49-F238E27FC236}">
                <a16:creationId xmlns:a16="http://schemas.microsoft.com/office/drawing/2014/main" id="{9F3D98B0-26A3-37D0-603C-612D264957FF}"/>
              </a:ext>
            </a:extLst>
          </p:cNvPr>
          <p:cNvSpPr>
            <a:spLocks noChangeArrowheads="1"/>
          </p:cNvSpPr>
          <p:nvPr/>
        </p:nvSpPr>
        <p:spPr bwMode="auto">
          <a:xfrm>
            <a:off x="1371600" y="2422525"/>
            <a:ext cx="13716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Flight</a:t>
            </a:r>
          </a:p>
        </p:txBody>
      </p:sp>
      <p:sp>
        <p:nvSpPr>
          <p:cNvPr id="121862" name="Rectangle 5">
            <a:extLst>
              <a:ext uri="{FF2B5EF4-FFF2-40B4-BE49-F238E27FC236}">
                <a16:creationId xmlns:a16="http://schemas.microsoft.com/office/drawing/2014/main" id="{89751AA2-FB34-F70F-C825-9E7EAC4052C3}"/>
              </a:ext>
            </a:extLst>
          </p:cNvPr>
          <p:cNvSpPr>
            <a:spLocks noChangeArrowheads="1"/>
          </p:cNvSpPr>
          <p:nvPr/>
        </p:nvSpPr>
        <p:spPr bwMode="auto">
          <a:xfrm>
            <a:off x="4876800" y="2422525"/>
            <a:ext cx="2209800" cy="53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Airplane</a:t>
            </a:r>
          </a:p>
        </p:txBody>
      </p:sp>
      <p:grpSp>
        <p:nvGrpSpPr>
          <p:cNvPr id="121863" name="Group 6">
            <a:extLst>
              <a:ext uri="{FF2B5EF4-FFF2-40B4-BE49-F238E27FC236}">
                <a16:creationId xmlns:a16="http://schemas.microsoft.com/office/drawing/2014/main" id="{43ABB28D-7AE2-4567-2021-51D8633CC89A}"/>
              </a:ext>
            </a:extLst>
          </p:cNvPr>
          <p:cNvGrpSpPr>
            <a:grpSpLocks/>
          </p:cNvGrpSpPr>
          <p:nvPr/>
        </p:nvGrpSpPr>
        <p:grpSpPr bwMode="auto">
          <a:xfrm>
            <a:off x="381000" y="2954338"/>
            <a:ext cx="4724400" cy="1524000"/>
            <a:chOff x="240" y="1669"/>
            <a:chExt cx="2976" cy="960"/>
          </a:xfrm>
        </p:grpSpPr>
        <p:sp>
          <p:nvSpPr>
            <p:cNvPr id="121886" name="Rectangle 7">
              <a:extLst>
                <a:ext uri="{FF2B5EF4-FFF2-40B4-BE49-F238E27FC236}">
                  <a16:creationId xmlns:a16="http://schemas.microsoft.com/office/drawing/2014/main" id="{A20C8FC5-9382-A7A9-FE1A-DBD60BA694CC}"/>
                </a:ext>
              </a:extLst>
            </p:cNvPr>
            <p:cNvSpPr>
              <a:spLocks noChangeArrowheads="1"/>
            </p:cNvSpPr>
            <p:nvPr/>
          </p:nvSpPr>
          <p:spPr bwMode="auto">
            <a:xfrm>
              <a:off x="1920" y="2293"/>
              <a:ext cx="1296" cy="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CargoFlight</a:t>
              </a:r>
            </a:p>
          </p:txBody>
        </p:sp>
        <p:sp>
          <p:nvSpPr>
            <p:cNvPr id="121887" name="Rectangle 8">
              <a:extLst>
                <a:ext uri="{FF2B5EF4-FFF2-40B4-BE49-F238E27FC236}">
                  <a16:creationId xmlns:a16="http://schemas.microsoft.com/office/drawing/2014/main" id="{B44F6243-8E1F-2168-B832-297031F0D025}"/>
                </a:ext>
              </a:extLst>
            </p:cNvPr>
            <p:cNvSpPr>
              <a:spLocks noChangeArrowheads="1"/>
            </p:cNvSpPr>
            <p:nvPr/>
          </p:nvSpPr>
          <p:spPr bwMode="auto">
            <a:xfrm>
              <a:off x="240" y="2293"/>
              <a:ext cx="1440" cy="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PassengerFlight</a:t>
              </a:r>
            </a:p>
          </p:txBody>
        </p:sp>
        <p:grpSp>
          <p:nvGrpSpPr>
            <p:cNvPr id="121888" name="Group 9">
              <a:extLst>
                <a:ext uri="{FF2B5EF4-FFF2-40B4-BE49-F238E27FC236}">
                  <a16:creationId xmlns:a16="http://schemas.microsoft.com/office/drawing/2014/main" id="{CFF90B8A-2D85-E4AC-CB2A-941984CC865E}"/>
                </a:ext>
              </a:extLst>
            </p:cNvPr>
            <p:cNvGrpSpPr>
              <a:grpSpLocks/>
            </p:cNvGrpSpPr>
            <p:nvPr/>
          </p:nvGrpSpPr>
          <p:grpSpPr bwMode="auto">
            <a:xfrm>
              <a:off x="960" y="1669"/>
              <a:ext cx="1344" cy="624"/>
              <a:chOff x="960" y="1968"/>
              <a:chExt cx="1344" cy="624"/>
            </a:xfrm>
          </p:grpSpPr>
          <p:sp>
            <p:nvSpPr>
              <p:cNvPr id="121889" name="Line 10">
                <a:extLst>
                  <a:ext uri="{FF2B5EF4-FFF2-40B4-BE49-F238E27FC236}">
                    <a16:creationId xmlns:a16="http://schemas.microsoft.com/office/drawing/2014/main" id="{E80459F6-7D40-2AC6-E9B4-AE7975ADB7E8}"/>
                  </a:ext>
                </a:extLst>
              </p:cNvPr>
              <p:cNvSpPr>
                <a:spLocks noChangeShapeType="1"/>
              </p:cNvSpPr>
              <p:nvPr/>
            </p:nvSpPr>
            <p:spPr bwMode="auto">
              <a:xfrm flipH="1">
                <a:off x="962" y="2210"/>
                <a:ext cx="46" cy="38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90" name="Line 11">
                <a:extLst>
                  <a:ext uri="{FF2B5EF4-FFF2-40B4-BE49-F238E27FC236}">
                    <a16:creationId xmlns:a16="http://schemas.microsoft.com/office/drawing/2014/main" id="{5A0F4FB2-0551-8830-94DD-F47C8AF37106}"/>
                  </a:ext>
                </a:extLst>
              </p:cNvPr>
              <p:cNvSpPr>
                <a:spLocks noChangeShapeType="1"/>
              </p:cNvSpPr>
              <p:nvPr/>
            </p:nvSpPr>
            <p:spPr bwMode="auto">
              <a:xfrm>
                <a:off x="1682" y="2114"/>
                <a:ext cx="622" cy="4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91" name="AutoShape 12">
                <a:extLst>
                  <a:ext uri="{FF2B5EF4-FFF2-40B4-BE49-F238E27FC236}">
                    <a16:creationId xmlns:a16="http://schemas.microsoft.com/office/drawing/2014/main" id="{73C3E917-56A7-7040-A76C-3C0119D408EC}"/>
                  </a:ext>
                </a:extLst>
              </p:cNvPr>
              <p:cNvSpPr>
                <a:spLocks noChangeArrowheads="1"/>
              </p:cNvSpPr>
              <p:nvPr/>
            </p:nvSpPr>
            <p:spPr bwMode="auto">
              <a:xfrm rot="-2880000">
                <a:off x="1517" y="1939"/>
                <a:ext cx="176" cy="234"/>
              </a:xfrm>
              <a:prstGeom prst="triangle">
                <a:avLst>
                  <a:gd name="adj" fmla="val 4995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1892" name="AutoShape 13">
                <a:extLst>
                  <a:ext uri="{FF2B5EF4-FFF2-40B4-BE49-F238E27FC236}">
                    <a16:creationId xmlns:a16="http://schemas.microsoft.com/office/drawing/2014/main" id="{8EB25F30-0DE9-2362-D586-E4B72D6B92C9}"/>
                  </a:ext>
                </a:extLst>
              </p:cNvPr>
              <p:cNvSpPr>
                <a:spLocks noChangeArrowheads="1"/>
              </p:cNvSpPr>
              <p:nvPr/>
            </p:nvSpPr>
            <p:spPr bwMode="auto">
              <a:xfrm rot="780000">
                <a:off x="960" y="1968"/>
                <a:ext cx="176" cy="234"/>
              </a:xfrm>
              <a:prstGeom prst="triangle">
                <a:avLst>
                  <a:gd name="adj" fmla="val 4995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grpSp>
        <p:nvGrpSpPr>
          <p:cNvPr id="121864" name="Group 14">
            <a:extLst>
              <a:ext uri="{FF2B5EF4-FFF2-40B4-BE49-F238E27FC236}">
                <a16:creationId xmlns:a16="http://schemas.microsoft.com/office/drawing/2014/main" id="{457D39A3-B1CA-D7B9-76A7-049AC845BC0A}"/>
              </a:ext>
            </a:extLst>
          </p:cNvPr>
          <p:cNvGrpSpPr>
            <a:grpSpLocks/>
          </p:cNvGrpSpPr>
          <p:nvPr/>
        </p:nvGrpSpPr>
        <p:grpSpPr bwMode="auto">
          <a:xfrm>
            <a:off x="3962400" y="2955925"/>
            <a:ext cx="4724400" cy="2590800"/>
            <a:chOff x="2496" y="1669"/>
            <a:chExt cx="2976" cy="1632"/>
          </a:xfrm>
        </p:grpSpPr>
        <p:sp>
          <p:nvSpPr>
            <p:cNvPr id="121879" name="Rectangle 15">
              <a:extLst>
                <a:ext uri="{FF2B5EF4-FFF2-40B4-BE49-F238E27FC236}">
                  <a16:creationId xmlns:a16="http://schemas.microsoft.com/office/drawing/2014/main" id="{D35851D3-26DD-BEE9-EE44-20771B9F9A73}"/>
                </a:ext>
              </a:extLst>
            </p:cNvPr>
            <p:cNvSpPr>
              <a:spLocks noChangeArrowheads="1"/>
            </p:cNvSpPr>
            <p:nvPr/>
          </p:nvSpPr>
          <p:spPr bwMode="auto">
            <a:xfrm>
              <a:off x="2496" y="2965"/>
              <a:ext cx="1584" cy="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PassengerPlane</a:t>
              </a:r>
            </a:p>
          </p:txBody>
        </p:sp>
        <p:sp>
          <p:nvSpPr>
            <p:cNvPr id="121880" name="Rectangle 16">
              <a:extLst>
                <a:ext uri="{FF2B5EF4-FFF2-40B4-BE49-F238E27FC236}">
                  <a16:creationId xmlns:a16="http://schemas.microsoft.com/office/drawing/2014/main" id="{9C241BB0-370D-A8DF-401E-B3834844F7A4}"/>
                </a:ext>
              </a:extLst>
            </p:cNvPr>
            <p:cNvSpPr>
              <a:spLocks noChangeArrowheads="1"/>
            </p:cNvSpPr>
            <p:nvPr/>
          </p:nvSpPr>
          <p:spPr bwMode="auto">
            <a:xfrm>
              <a:off x="4320" y="2965"/>
              <a:ext cx="1152" cy="3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GB" altLang="zh-CN" sz="2000"/>
                <a:t>CargoPlane</a:t>
              </a:r>
            </a:p>
          </p:txBody>
        </p:sp>
        <p:grpSp>
          <p:nvGrpSpPr>
            <p:cNvPr id="121881" name="Group 17">
              <a:extLst>
                <a:ext uri="{FF2B5EF4-FFF2-40B4-BE49-F238E27FC236}">
                  <a16:creationId xmlns:a16="http://schemas.microsoft.com/office/drawing/2014/main" id="{00D121C7-5F80-6832-C989-BB35DD9FEC6B}"/>
                </a:ext>
              </a:extLst>
            </p:cNvPr>
            <p:cNvGrpSpPr>
              <a:grpSpLocks/>
            </p:cNvGrpSpPr>
            <p:nvPr/>
          </p:nvGrpSpPr>
          <p:grpSpPr bwMode="auto">
            <a:xfrm>
              <a:off x="3600" y="1669"/>
              <a:ext cx="848" cy="1294"/>
              <a:chOff x="3600" y="1968"/>
              <a:chExt cx="848" cy="1294"/>
            </a:xfrm>
          </p:grpSpPr>
          <p:sp>
            <p:nvSpPr>
              <p:cNvPr id="121882" name="AutoShape 18">
                <a:extLst>
                  <a:ext uri="{FF2B5EF4-FFF2-40B4-BE49-F238E27FC236}">
                    <a16:creationId xmlns:a16="http://schemas.microsoft.com/office/drawing/2014/main" id="{0FD74CB4-D925-04A1-DE47-24D99225B7A6}"/>
                  </a:ext>
                </a:extLst>
              </p:cNvPr>
              <p:cNvSpPr>
                <a:spLocks noChangeArrowheads="1"/>
              </p:cNvSpPr>
              <p:nvPr/>
            </p:nvSpPr>
            <p:spPr bwMode="auto">
              <a:xfrm>
                <a:off x="3600" y="1968"/>
                <a:ext cx="176" cy="234"/>
              </a:xfrm>
              <a:prstGeom prst="triangle">
                <a:avLst>
                  <a:gd name="adj" fmla="val 4995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1883" name="AutoShape 19">
                <a:extLst>
                  <a:ext uri="{FF2B5EF4-FFF2-40B4-BE49-F238E27FC236}">
                    <a16:creationId xmlns:a16="http://schemas.microsoft.com/office/drawing/2014/main" id="{50DB4E86-3194-C9AE-E04F-74C9B635C45F}"/>
                  </a:ext>
                </a:extLst>
              </p:cNvPr>
              <p:cNvSpPr>
                <a:spLocks noChangeArrowheads="1"/>
              </p:cNvSpPr>
              <p:nvPr/>
            </p:nvSpPr>
            <p:spPr bwMode="auto">
              <a:xfrm>
                <a:off x="4272" y="1968"/>
                <a:ext cx="176" cy="234"/>
              </a:xfrm>
              <a:prstGeom prst="triangle">
                <a:avLst>
                  <a:gd name="adj" fmla="val 4995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1884" name="Line 20">
                <a:extLst>
                  <a:ext uri="{FF2B5EF4-FFF2-40B4-BE49-F238E27FC236}">
                    <a16:creationId xmlns:a16="http://schemas.microsoft.com/office/drawing/2014/main" id="{ABB56E86-03E8-1847-61ED-7CAE61A91943}"/>
                  </a:ext>
                </a:extLst>
              </p:cNvPr>
              <p:cNvSpPr>
                <a:spLocks noChangeShapeType="1"/>
              </p:cNvSpPr>
              <p:nvPr/>
            </p:nvSpPr>
            <p:spPr bwMode="auto">
              <a:xfrm>
                <a:off x="3696" y="2208"/>
                <a:ext cx="0" cy="10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85" name="Line 21">
                <a:extLst>
                  <a:ext uri="{FF2B5EF4-FFF2-40B4-BE49-F238E27FC236}">
                    <a16:creationId xmlns:a16="http://schemas.microsoft.com/office/drawing/2014/main" id="{302CBFC5-F005-BDC6-07C0-C82459D33408}"/>
                  </a:ext>
                </a:extLst>
              </p:cNvPr>
              <p:cNvSpPr>
                <a:spLocks noChangeShapeType="1"/>
              </p:cNvSpPr>
              <p:nvPr/>
            </p:nvSpPr>
            <p:spPr bwMode="auto">
              <a:xfrm>
                <a:off x="4368" y="2208"/>
                <a:ext cx="0" cy="10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1865" name="Group 22">
            <a:extLst>
              <a:ext uri="{FF2B5EF4-FFF2-40B4-BE49-F238E27FC236}">
                <a16:creationId xmlns:a16="http://schemas.microsoft.com/office/drawing/2014/main" id="{895202E7-6F07-52A2-6E3C-8902A9401627}"/>
              </a:ext>
            </a:extLst>
          </p:cNvPr>
          <p:cNvGrpSpPr>
            <a:grpSpLocks/>
          </p:cNvGrpSpPr>
          <p:nvPr/>
        </p:nvGrpSpPr>
        <p:grpSpPr bwMode="auto">
          <a:xfrm>
            <a:off x="1485900" y="4479925"/>
            <a:ext cx="2478088" cy="1235075"/>
            <a:chOff x="936" y="2928"/>
            <a:chExt cx="1561" cy="778"/>
          </a:xfrm>
        </p:grpSpPr>
        <p:sp>
          <p:nvSpPr>
            <p:cNvPr id="121876" name="Freeform 23">
              <a:extLst>
                <a:ext uri="{FF2B5EF4-FFF2-40B4-BE49-F238E27FC236}">
                  <a16:creationId xmlns:a16="http://schemas.microsoft.com/office/drawing/2014/main" id="{00AE2BD1-DC77-DC15-66EA-72E6ADF78F23}"/>
                </a:ext>
              </a:extLst>
            </p:cNvPr>
            <p:cNvSpPr>
              <a:spLocks/>
            </p:cNvSpPr>
            <p:nvPr/>
          </p:nvSpPr>
          <p:spPr bwMode="auto">
            <a:xfrm>
              <a:off x="936" y="2928"/>
              <a:ext cx="1561" cy="505"/>
            </a:xfrm>
            <a:custGeom>
              <a:avLst/>
              <a:gdLst>
                <a:gd name="T0" fmla="*/ 0 w 1561"/>
                <a:gd name="T1" fmla="*/ 0 h 505"/>
                <a:gd name="T2" fmla="*/ 0 w 1561"/>
                <a:gd name="T3" fmla="*/ 504 h 505"/>
                <a:gd name="T4" fmla="*/ 1560 w 1561"/>
                <a:gd name="T5" fmla="*/ 504 h 505"/>
                <a:gd name="T6" fmla="*/ 0 60000 65536"/>
                <a:gd name="T7" fmla="*/ 0 60000 65536"/>
                <a:gd name="T8" fmla="*/ 0 60000 65536"/>
                <a:gd name="T9" fmla="*/ 0 w 1561"/>
                <a:gd name="T10" fmla="*/ 0 h 505"/>
                <a:gd name="T11" fmla="*/ 1561 w 1561"/>
                <a:gd name="T12" fmla="*/ 505 h 505"/>
              </a:gdLst>
              <a:ahLst/>
              <a:cxnLst>
                <a:cxn ang="T6">
                  <a:pos x="T0" y="T1"/>
                </a:cxn>
                <a:cxn ang="T7">
                  <a:pos x="T2" y="T3"/>
                </a:cxn>
                <a:cxn ang="T8">
                  <a:pos x="T4" y="T5"/>
                </a:cxn>
              </a:cxnLst>
              <a:rect l="T9" t="T10" r="T11" b="T12"/>
              <a:pathLst>
                <a:path w="1561" h="505">
                  <a:moveTo>
                    <a:pt x="0" y="0"/>
                  </a:moveTo>
                  <a:lnTo>
                    <a:pt x="0" y="504"/>
                  </a:lnTo>
                  <a:lnTo>
                    <a:pt x="1560" y="504"/>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424" name="Rectangle 24">
              <a:extLst>
                <a:ext uri="{FF2B5EF4-FFF2-40B4-BE49-F238E27FC236}">
                  <a16:creationId xmlns:a16="http://schemas.microsoft.com/office/drawing/2014/main" id="{AB4205EA-48B9-CA46-2B7A-762B1E319803}"/>
                </a:ext>
              </a:extLst>
            </p:cNvPr>
            <p:cNvSpPr>
              <a:spLocks noChangeArrowheads="1"/>
            </p:cNvSpPr>
            <p:nvPr/>
          </p:nvSpPr>
          <p:spPr bwMode="auto">
            <a:xfrm>
              <a:off x="2243" y="3456"/>
              <a:ext cx="205" cy="250"/>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altLang="zh-CN" sz="2000" b="0">
                  <a:effectLst>
                    <a:outerShdw blurRad="38100" dist="38100" dir="2700000" algn="tl">
                      <a:srgbClr val="C0C0C0"/>
                    </a:outerShdw>
                  </a:effectLst>
                  <a:latin typeface="Arial" charset="0"/>
                  <a:ea typeface="宋体" charset="-122"/>
                </a:rPr>
                <a:t>1</a:t>
              </a:r>
            </a:p>
          </p:txBody>
        </p:sp>
        <p:sp>
          <p:nvSpPr>
            <p:cNvPr id="486425" name="Rectangle 25">
              <a:extLst>
                <a:ext uri="{FF2B5EF4-FFF2-40B4-BE49-F238E27FC236}">
                  <a16:creationId xmlns:a16="http://schemas.microsoft.com/office/drawing/2014/main" id="{596CC3A5-E523-379D-050E-873CDCEC6217}"/>
                </a:ext>
              </a:extLst>
            </p:cNvPr>
            <p:cNvSpPr>
              <a:spLocks noChangeArrowheads="1"/>
            </p:cNvSpPr>
            <p:nvPr/>
          </p:nvSpPr>
          <p:spPr bwMode="auto">
            <a:xfrm>
              <a:off x="960" y="2928"/>
              <a:ext cx="355" cy="442"/>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sz="2000" b="0">
                  <a:effectLst>
                    <a:outerShdw blurRad="38100" dist="38100" dir="2700000" algn="tl">
                      <a:srgbClr val="C0C0C0"/>
                    </a:outerShdw>
                  </a:effectLst>
                </a:rPr>
                <a:t>0..*</a:t>
              </a:r>
            </a:p>
            <a:p>
              <a:pPr eaLnBrk="1" hangingPunct="1">
                <a:defRPr/>
              </a:pPr>
              <a:endParaRPr lang="en-GB" sz="2000" b="0">
                <a:effectLst>
                  <a:outerShdw blurRad="38100" dist="38100" dir="2700000" algn="tl">
                    <a:srgbClr val="C0C0C0"/>
                  </a:outerShdw>
                </a:effectLst>
              </a:endParaRPr>
            </a:p>
          </p:txBody>
        </p:sp>
      </p:grpSp>
      <p:grpSp>
        <p:nvGrpSpPr>
          <p:cNvPr id="121866" name="Group 26">
            <a:extLst>
              <a:ext uri="{FF2B5EF4-FFF2-40B4-BE49-F238E27FC236}">
                <a16:creationId xmlns:a16="http://schemas.microsoft.com/office/drawing/2014/main" id="{33DBD8D9-7BB0-9CCD-D680-AFA1927992D8}"/>
              </a:ext>
            </a:extLst>
          </p:cNvPr>
          <p:cNvGrpSpPr>
            <a:grpSpLocks/>
          </p:cNvGrpSpPr>
          <p:nvPr/>
        </p:nvGrpSpPr>
        <p:grpSpPr bwMode="auto">
          <a:xfrm>
            <a:off x="5105400" y="3794125"/>
            <a:ext cx="2840038" cy="1235075"/>
            <a:chOff x="3216" y="2496"/>
            <a:chExt cx="1789" cy="778"/>
          </a:xfrm>
        </p:grpSpPr>
        <p:sp>
          <p:nvSpPr>
            <p:cNvPr id="121873" name="Freeform 27">
              <a:extLst>
                <a:ext uri="{FF2B5EF4-FFF2-40B4-BE49-F238E27FC236}">
                  <a16:creationId xmlns:a16="http://schemas.microsoft.com/office/drawing/2014/main" id="{1A77F214-A631-127F-2FA3-D0D406A2561A}"/>
                </a:ext>
              </a:extLst>
            </p:cNvPr>
            <p:cNvSpPr>
              <a:spLocks/>
            </p:cNvSpPr>
            <p:nvPr/>
          </p:nvSpPr>
          <p:spPr bwMode="auto">
            <a:xfrm>
              <a:off x="3216" y="2736"/>
              <a:ext cx="1536" cy="528"/>
            </a:xfrm>
            <a:custGeom>
              <a:avLst/>
              <a:gdLst>
                <a:gd name="T0" fmla="*/ 0 w 1561"/>
                <a:gd name="T1" fmla="*/ 0 h 505"/>
                <a:gd name="T2" fmla="*/ 1093 w 1561"/>
                <a:gd name="T3" fmla="*/ 0 h 505"/>
                <a:gd name="T4" fmla="*/ 1093 w 1561"/>
                <a:gd name="T5" fmla="*/ 1341 h 505"/>
                <a:gd name="T6" fmla="*/ 0 60000 65536"/>
                <a:gd name="T7" fmla="*/ 0 60000 65536"/>
                <a:gd name="T8" fmla="*/ 0 60000 65536"/>
                <a:gd name="T9" fmla="*/ 0 w 1561"/>
                <a:gd name="T10" fmla="*/ 0 h 505"/>
                <a:gd name="T11" fmla="*/ 1561 w 1561"/>
                <a:gd name="T12" fmla="*/ 505 h 505"/>
              </a:gdLst>
              <a:ahLst/>
              <a:cxnLst>
                <a:cxn ang="T6">
                  <a:pos x="T0" y="T1"/>
                </a:cxn>
                <a:cxn ang="T7">
                  <a:pos x="T2" y="T3"/>
                </a:cxn>
                <a:cxn ang="T8">
                  <a:pos x="T4" y="T5"/>
                </a:cxn>
              </a:cxnLst>
              <a:rect l="T9" t="T10" r="T11" b="T12"/>
              <a:pathLst>
                <a:path w="1561" h="505">
                  <a:moveTo>
                    <a:pt x="0" y="0"/>
                  </a:moveTo>
                  <a:lnTo>
                    <a:pt x="1560" y="0"/>
                  </a:lnTo>
                  <a:lnTo>
                    <a:pt x="1560" y="504"/>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6428" name="Rectangle 28">
              <a:extLst>
                <a:ext uri="{FF2B5EF4-FFF2-40B4-BE49-F238E27FC236}">
                  <a16:creationId xmlns:a16="http://schemas.microsoft.com/office/drawing/2014/main" id="{05933878-E90A-7F4C-F12C-9FF552F23FEC}"/>
                </a:ext>
              </a:extLst>
            </p:cNvPr>
            <p:cNvSpPr>
              <a:spLocks noChangeArrowheads="1"/>
            </p:cNvSpPr>
            <p:nvPr/>
          </p:nvSpPr>
          <p:spPr bwMode="auto">
            <a:xfrm>
              <a:off x="4800" y="3024"/>
              <a:ext cx="205" cy="250"/>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altLang="zh-CN" sz="2000" b="0">
                  <a:effectLst>
                    <a:outerShdw blurRad="38100" dist="38100" dir="2700000" algn="tl">
                      <a:srgbClr val="C0C0C0"/>
                    </a:outerShdw>
                  </a:effectLst>
                  <a:latin typeface="Arial" charset="0"/>
                  <a:ea typeface="宋体" charset="-122"/>
                </a:rPr>
                <a:t>1</a:t>
              </a:r>
            </a:p>
          </p:txBody>
        </p:sp>
        <p:sp>
          <p:nvSpPr>
            <p:cNvPr id="486429" name="Rectangle 29">
              <a:extLst>
                <a:ext uri="{FF2B5EF4-FFF2-40B4-BE49-F238E27FC236}">
                  <a16:creationId xmlns:a16="http://schemas.microsoft.com/office/drawing/2014/main" id="{2F9D3F18-C2EE-AE03-718C-D70AC5854C7C}"/>
                </a:ext>
              </a:extLst>
            </p:cNvPr>
            <p:cNvSpPr>
              <a:spLocks noChangeArrowheads="1"/>
            </p:cNvSpPr>
            <p:nvPr/>
          </p:nvSpPr>
          <p:spPr bwMode="auto">
            <a:xfrm>
              <a:off x="3216" y="2496"/>
              <a:ext cx="355" cy="250"/>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sz="2000" b="0">
                  <a:effectLst>
                    <a:outerShdw blurRad="38100" dist="38100" dir="2700000" algn="tl">
                      <a:srgbClr val="C0C0C0"/>
                    </a:outerShdw>
                  </a:effectLst>
                </a:rPr>
                <a:t>0..*</a:t>
              </a:r>
            </a:p>
          </p:txBody>
        </p:sp>
      </p:grpSp>
      <p:grpSp>
        <p:nvGrpSpPr>
          <p:cNvPr id="121867" name="Group 30">
            <a:extLst>
              <a:ext uri="{FF2B5EF4-FFF2-40B4-BE49-F238E27FC236}">
                <a16:creationId xmlns:a16="http://schemas.microsoft.com/office/drawing/2014/main" id="{5ED96AEA-86EE-824A-5174-D5C8E5EDF908}"/>
              </a:ext>
            </a:extLst>
          </p:cNvPr>
          <p:cNvGrpSpPr>
            <a:grpSpLocks/>
          </p:cNvGrpSpPr>
          <p:nvPr/>
        </p:nvGrpSpPr>
        <p:grpSpPr bwMode="auto">
          <a:xfrm>
            <a:off x="2713038" y="2254250"/>
            <a:ext cx="2163762" cy="777875"/>
            <a:chOff x="1709" y="1526"/>
            <a:chExt cx="1363" cy="490"/>
          </a:xfrm>
        </p:grpSpPr>
        <p:sp>
          <p:nvSpPr>
            <p:cNvPr id="486431" name="Rectangle 31">
              <a:extLst>
                <a:ext uri="{FF2B5EF4-FFF2-40B4-BE49-F238E27FC236}">
                  <a16:creationId xmlns:a16="http://schemas.microsoft.com/office/drawing/2014/main" id="{BB025DBA-EF3F-CD92-F4FC-3A591D0FD410}"/>
                </a:ext>
              </a:extLst>
            </p:cNvPr>
            <p:cNvSpPr>
              <a:spLocks noChangeArrowheads="1"/>
            </p:cNvSpPr>
            <p:nvPr/>
          </p:nvSpPr>
          <p:spPr bwMode="auto">
            <a:xfrm>
              <a:off x="1709" y="1766"/>
              <a:ext cx="355" cy="250"/>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sz="2000" b="0">
                  <a:effectLst>
                    <a:outerShdw blurRad="38100" dist="38100" dir="2700000" algn="tl">
                      <a:srgbClr val="C0C0C0"/>
                    </a:outerShdw>
                  </a:effectLst>
                </a:rPr>
                <a:t>0..*</a:t>
              </a:r>
            </a:p>
          </p:txBody>
        </p:sp>
        <p:grpSp>
          <p:nvGrpSpPr>
            <p:cNvPr id="121869" name="Group 32">
              <a:extLst>
                <a:ext uri="{FF2B5EF4-FFF2-40B4-BE49-F238E27FC236}">
                  <a16:creationId xmlns:a16="http://schemas.microsoft.com/office/drawing/2014/main" id="{41D6C846-B50B-5A71-A8A6-39C657DBA30D}"/>
                </a:ext>
              </a:extLst>
            </p:cNvPr>
            <p:cNvGrpSpPr>
              <a:grpSpLocks/>
            </p:cNvGrpSpPr>
            <p:nvPr/>
          </p:nvGrpSpPr>
          <p:grpSpPr bwMode="auto">
            <a:xfrm>
              <a:off x="1728" y="1526"/>
              <a:ext cx="1344" cy="260"/>
              <a:chOff x="1728" y="1526"/>
              <a:chExt cx="1344" cy="260"/>
            </a:xfrm>
          </p:grpSpPr>
          <p:sp>
            <p:nvSpPr>
              <p:cNvPr id="121870" name="Line 33">
                <a:extLst>
                  <a:ext uri="{FF2B5EF4-FFF2-40B4-BE49-F238E27FC236}">
                    <a16:creationId xmlns:a16="http://schemas.microsoft.com/office/drawing/2014/main" id="{D34A57C9-1194-252B-2FAA-989C0F957ABD}"/>
                  </a:ext>
                </a:extLst>
              </p:cNvPr>
              <p:cNvSpPr>
                <a:spLocks noChangeShapeType="1"/>
              </p:cNvSpPr>
              <p:nvPr/>
            </p:nvSpPr>
            <p:spPr bwMode="auto">
              <a:xfrm>
                <a:off x="1730" y="1776"/>
                <a:ext cx="134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6434" name="Rectangle 34">
                <a:extLst>
                  <a:ext uri="{FF2B5EF4-FFF2-40B4-BE49-F238E27FC236}">
                    <a16:creationId xmlns:a16="http://schemas.microsoft.com/office/drawing/2014/main" id="{17E853D5-4671-46C9-306D-0A62465DAEB3}"/>
                  </a:ext>
                </a:extLst>
              </p:cNvPr>
              <p:cNvSpPr>
                <a:spLocks noChangeArrowheads="1"/>
              </p:cNvSpPr>
              <p:nvPr/>
            </p:nvSpPr>
            <p:spPr bwMode="auto">
              <a:xfrm>
                <a:off x="2819" y="1536"/>
                <a:ext cx="205" cy="250"/>
              </a:xfrm>
              <a:prstGeom prst="rect">
                <a:avLst/>
              </a:prstGeom>
              <a:noFill/>
              <a:ln w="9525">
                <a:noFill/>
                <a:miter lim="800000"/>
                <a:headEnd/>
                <a:tailEnd/>
              </a:ln>
              <a:effectLst/>
            </p:spPr>
            <p:txBody>
              <a:bodyPr wrap="none" lIns="92075" tIns="46038" rIns="92075" bIns="46038">
                <a:spAutoFit/>
              </a:bodyPr>
              <a:lstStyle/>
              <a:p>
                <a:pPr eaLnBrk="1" hangingPunct="1">
                  <a:defRPr/>
                </a:pPr>
                <a:r>
                  <a:rPr lang="en-GB" altLang="zh-CN" sz="2000" b="0">
                    <a:effectLst>
                      <a:outerShdw blurRad="38100" dist="38100" dir="2700000" algn="tl">
                        <a:srgbClr val="C0C0C0"/>
                      </a:outerShdw>
                    </a:effectLst>
                    <a:latin typeface="Arial" charset="0"/>
                    <a:ea typeface="宋体" charset="-122"/>
                  </a:rPr>
                  <a:t>1</a:t>
                </a:r>
              </a:p>
            </p:txBody>
          </p:sp>
          <p:sp>
            <p:nvSpPr>
              <p:cNvPr id="121872" name="Rectangle 35">
                <a:extLst>
                  <a:ext uri="{FF2B5EF4-FFF2-40B4-BE49-F238E27FC236}">
                    <a16:creationId xmlns:a16="http://schemas.microsoft.com/office/drawing/2014/main" id="{78A5348E-7681-93C9-5082-ACE8CFDABD38}"/>
                  </a:ext>
                </a:extLst>
              </p:cNvPr>
              <p:cNvSpPr>
                <a:spLocks noChangeArrowheads="1"/>
              </p:cNvSpPr>
              <p:nvPr/>
            </p:nvSpPr>
            <p:spPr bwMode="auto">
              <a:xfrm>
                <a:off x="1728" y="1526"/>
                <a:ext cx="5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i="1"/>
                  <a:t>flights</a:t>
                </a:r>
              </a:p>
            </p:txBody>
          </p:sp>
        </p:grpSp>
      </p:gr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a:extLst>
              <a:ext uri="{FF2B5EF4-FFF2-40B4-BE49-F238E27FC236}">
                <a16:creationId xmlns:a16="http://schemas.microsoft.com/office/drawing/2014/main" id="{31C9A260-014D-8F0C-B9C1-4F676544C69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D9749B1-7C58-436D-BDB4-A833F9F1311B}" type="slidenum">
              <a:rPr lang="en-US" altLang="zh-CN" sz="1200" smtClean="0">
                <a:latin typeface="Garamond" panose="02020404030301010803" pitchFamily="18" charset="0"/>
              </a:rPr>
              <a:pPr>
                <a:spcBef>
                  <a:spcPct val="0"/>
                </a:spcBef>
                <a:buClrTx/>
                <a:buSzTx/>
                <a:buFontTx/>
                <a:buNone/>
              </a:pPr>
              <a:t>283</a:t>
            </a:fld>
            <a:endParaRPr lang="en-US" altLang="zh-CN" sz="1200">
              <a:latin typeface="Garamond" panose="02020404030301010803" pitchFamily="18" charset="0"/>
            </a:endParaRPr>
          </a:p>
        </p:txBody>
      </p:sp>
      <p:sp>
        <p:nvSpPr>
          <p:cNvPr id="123907" name="Rectangle 2">
            <a:extLst>
              <a:ext uri="{FF2B5EF4-FFF2-40B4-BE49-F238E27FC236}">
                <a16:creationId xmlns:a16="http://schemas.microsoft.com/office/drawing/2014/main" id="{482782C7-949B-71FA-5909-263BADC33001}"/>
              </a:ext>
            </a:extLst>
          </p:cNvPr>
          <p:cNvSpPr>
            <a:spLocks noGrp="1" noChangeArrowheads="1"/>
          </p:cNvSpPr>
          <p:nvPr>
            <p:ph type="title"/>
          </p:nvPr>
        </p:nvSpPr>
        <p:spPr>
          <a:noFill/>
        </p:spPr>
        <p:txBody>
          <a:bodyPr lIns="92075" tIns="46038" rIns="92075" bIns="46038" anchor="ctr"/>
          <a:lstStyle/>
          <a:p>
            <a:pPr eaLnBrk="1" hangingPunct="1"/>
            <a:r>
              <a:rPr lang="en-US" altLang="zh-CN"/>
              <a:t>5. </a:t>
            </a:r>
            <a:r>
              <a:rPr lang="zh-CN" altLang="en-US"/>
              <a:t>对象约束语言</a:t>
            </a:r>
            <a:r>
              <a:rPr lang="en-US" altLang="zh-CN"/>
              <a:t>OCL</a:t>
            </a:r>
            <a:endParaRPr lang="en-GB" altLang="zh-CN"/>
          </a:p>
        </p:txBody>
      </p:sp>
      <p:sp>
        <p:nvSpPr>
          <p:cNvPr id="123908" name="Rectangle 21">
            <a:extLst>
              <a:ext uri="{FF2B5EF4-FFF2-40B4-BE49-F238E27FC236}">
                <a16:creationId xmlns:a16="http://schemas.microsoft.com/office/drawing/2014/main" id="{3CB20832-B2A3-94F1-49A7-F84E98A14F2B}"/>
              </a:ext>
            </a:extLst>
          </p:cNvPr>
          <p:cNvSpPr>
            <a:spLocks noGrp="1" noChangeArrowheads="1"/>
          </p:cNvSpPr>
          <p:nvPr>
            <p:ph type="body" idx="1"/>
          </p:nvPr>
        </p:nvSpPr>
        <p:spPr/>
        <p:txBody>
          <a:bodyPr/>
          <a:lstStyle/>
          <a:p>
            <a:pPr eaLnBrk="1" hangingPunct="1"/>
            <a:r>
              <a:rPr lang="zh-CN" altLang="en-US"/>
              <a:t>示例</a:t>
            </a:r>
          </a:p>
        </p:txBody>
      </p:sp>
      <p:sp>
        <p:nvSpPr>
          <p:cNvPr id="488451" name="Rectangle 3">
            <a:extLst>
              <a:ext uri="{FF2B5EF4-FFF2-40B4-BE49-F238E27FC236}">
                <a16:creationId xmlns:a16="http://schemas.microsoft.com/office/drawing/2014/main" id="{475D97D2-ECAC-4ED9-767C-16E1F8E8D7F1}"/>
              </a:ext>
            </a:extLst>
          </p:cNvPr>
          <p:cNvSpPr>
            <a:spLocks noChangeArrowheads="1"/>
          </p:cNvSpPr>
          <p:nvPr/>
        </p:nvSpPr>
        <p:spPr bwMode="auto">
          <a:xfrm>
            <a:off x="533400" y="4832350"/>
            <a:ext cx="8255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400" b="0"/>
              <a:t>{context Flight</a:t>
            </a:r>
          </a:p>
          <a:p>
            <a:pPr eaLnBrk="1" hangingPunct="1">
              <a:spcBef>
                <a:spcPct val="0"/>
              </a:spcBef>
              <a:buClrTx/>
              <a:buSzTx/>
              <a:buFontTx/>
              <a:buNone/>
            </a:pPr>
            <a:r>
              <a:rPr lang="en-GB" altLang="zh-CN" sz="2400" b="0"/>
              <a:t>inv:  type = #cargo implies airplane.type = #cargo</a:t>
            </a:r>
          </a:p>
          <a:p>
            <a:pPr eaLnBrk="1" hangingPunct="1">
              <a:spcBef>
                <a:spcPct val="0"/>
              </a:spcBef>
              <a:buClrTx/>
              <a:buSzTx/>
              <a:buFontTx/>
              <a:buNone/>
            </a:pPr>
            <a:r>
              <a:rPr lang="en-GB" altLang="zh-CN" sz="2400" b="0"/>
              <a:t>inv:  type = #passenger implies airplane.type = #passenger}</a:t>
            </a:r>
          </a:p>
        </p:txBody>
      </p:sp>
      <p:grpSp>
        <p:nvGrpSpPr>
          <p:cNvPr id="123910" name="Group 4">
            <a:extLst>
              <a:ext uri="{FF2B5EF4-FFF2-40B4-BE49-F238E27FC236}">
                <a16:creationId xmlns:a16="http://schemas.microsoft.com/office/drawing/2014/main" id="{D9FDF631-51F1-2D1C-3B75-070001C5DC98}"/>
              </a:ext>
            </a:extLst>
          </p:cNvPr>
          <p:cNvGrpSpPr>
            <a:grpSpLocks/>
          </p:cNvGrpSpPr>
          <p:nvPr/>
        </p:nvGrpSpPr>
        <p:grpSpPr bwMode="auto">
          <a:xfrm>
            <a:off x="609600" y="2514600"/>
            <a:ext cx="8007350" cy="1752600"/>
            <a:chOff x="384" y="1584"/>
            <a:chExt cx="5044" cy="1104"/>
          </a:xfrm>
        </p:grpSpPr>
        <p:sp>
          <p:nvSpPr>
            <p:cNvPr id="123911" name="Line 5">
              <a:extLst>
                <a:ext uri="{FF2B5EF4-FFF2-40B4-BE49-F238E27FC236}">
                  <a16:creationId xmlns:a16="http://schemas.microsoft.com/office/drawing/2014/main" id="{B0F9F2FE-1E1C-0D55-F42D-AACE41702ACE}"/>
                </a:ext>
              </a:extLst>
            </p:cNvPr>
            <p:cNvSpPr>
              <a:spLocks noChangeShapeType="1"/>
            </p:cNvSpPr>
            <p:nvPr/>
          </p:nvSpPr>
          <p:spPr bwMode="auto">
            <a:xfrm>
              <a:off x="2306" y="1824"/>
              <a:ext cx="11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12" name="Rectangle 6">
              <a:extLst>
                <a:ext uri="{FF2B5EF4-FFF2-40B4-BE49-F238E27FC236}">
                  <a16:creationId xmlns:a16="http://schemas.microsoft.com/office/drawing/2014/main" id="{1F5B1D3F-3984-E07B-CF91-6698C41A184E}"/>
                </a:ext>
              </a:extLst>
            </p:cNvPr>
            <p:cNvSpPr>
              <a:spLocks noChangeArrowheads="1"/>
            </p:cNvSpPr>
            <p:nvPr/>
          </p:nvSpPr>
          <p:spPr bwMode="auto">
            <a:xfrm>
              <a:off x="3072" y="158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a:t>1</a:t>
              </a:r>
            </a:p>
          </p:txBody>
        </p:sp>
        <p:sp>
          <p:nvSpPr>
            <p:cNvPr id="123913" name="Rectangle 7">
              <a:extLst>
                <a:ext uri="{FF2B5EF4-FFF2-40B4-BE49-F238E27FC236}">
                  <a16:creationId xmlns:a16="http://schemas.microsoft.com/office/drawing/2014/main" id="{CBACF3DD-933E-CAA6-1E42-166BCD4C9985}"/>
                </a:ext>
              </a:extLst>
            </p:cNvPr>
            <p:cNvSpPr>
              <a:spLocks noChangeArrowheads="1"/>
            </p:cNvSpPr>
            <p:nvPr/>
          </p:nvSpPr>
          <p:spPr bwMode="auto">
            <a:xfrm>
              <a:off x="2352" y="1584"/>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a:t>0..*</a:t>
              </a:r>
            </a:p>
          </p:txBody>
        </p:sp>
        <p:grpSp>
          <p:nvGrpSpPr>
            <p:cNvPr id="123914" name="Group 8">
              <a:extLst>
                <a:ext uri="{FF2B5EF4-FFF2-40B4-BE49-F238E27FC236}">
                  <a16:creationId xmlns:a16="http://schemas.microsoft.com/office/drawing/2014/main" id="{649AA31A-84B3-5757-5E41-3BACB3D48A3D}"/>
                </a:ext>
              </a:extLst>
            </p:cNvPr>
            <p:cNvGrpSpPr>
              <a:grpSpLocks/>
            </p:cNvGrpSpPr>
            <p:nvPr/>
          </p:nvGrpSpPr>
          <p:grpSpPr bwMode="auto">
            <a:xfrm>
              <a:off x="384" y="1584"/>
              <a:ext cx="1920" cy="1104"/>
              <a:chOff x="384" y="1584"/>
              <a:chExt cx="1920" cy="1104"/>
            </a:xfrm>
          </p:grpSpPr>
          <p:sp>
            <p:nvSpPr>
              <p:cNvPr id="123924" name="Rectangle 9">
                <a:extLst>
                  <a:ext uri="{FF2B5EF4-FFF2-40B4-BE49-F238E27FC236}">
                    <a16:creationId xmlns:a16="http://schemas.microsoft.com/office/drawing/2014/main" id="{28AB018E-9E41-F434-3BD8-B7BA94CA0BDE}"/>
                  </a:ext>
                </a:extLst>
              </p:cNvPr>
              <p:cNvSpPr>
                <a:spLocks noChangeArrowheads="1"/>
              </p:cNvSpPr>
              <p:nvPr/>
            </p:nvSpPr>
            <p:spPr bwMode="auto">
              <a:xfrm>
                <a:off x="384" y="1584"/>
                <a:ext cx="1920" cy="11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5" name="Line 10">
                <a:extLst>
                  <a:ext uri="{FF2B5EF4-FFF2-40B4-BE49-F238E27FC236}">
                    <a16:creationId xmlns:a16="http://schemas.microsoft.com/office/drawing/2014/main" id="{DEFFD0E1-DF40-2761-FE13-C283FB2E5D2D}"/>
                  </a:ext>
                </a:extLst>
              </p:cNvPr>
              <p:cNvSpPr>
                <a:spLocks noChangeShapeType="1"/>
              </p:cNvSpPr>
              <p:nvPr/>
            </p:nvSpPr>
            <p:spPr bwMode="auto">
              <a:xfrm>
                <a:off x="386" y="1872"/>
                <a:ext cx="191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6" name="Line 11">
                <a:extLst>
                  <a:ext uri="{FF2B5EF4-FFF2-40B4-BE49-F238E27FC236}">
                    <a16:creationId xmlns:a16="http://schemas.microsoft.com/office/drawing/2014/main" id="{5C403593-62E5-CE87-4680-A9E21486D91D}"/>
                  </a:ext>
                </a:extLst>
              </p:cNvPr>
              <p:cNvSpPr>
                <a:spLocks noChangeShapeType="1"/>
              </p:cNvSpPr>
              <p:nvPr/>
            </p:nvSpPr>
            <p:spPr bwMode="auto">
              <a:xfrm>
                <a:off x="386" y="2400"/>
                <a:ext cx="191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915" name="Rectangle 12">
              <a:extLst>
                <a:ext uri="{FF2B5EF4-FFF2-40B4-BE49-F238E27FC236}">
                  <a16:creationId xmlns:a16="http://schemas.microsoft.com/office/drawing/2014/main" id="{919C1667-C39A-65AA-ADE3-CA80F0FC8FF6}"/>
                </a:ext>
              </a:extLst>
            </p:cNvPr>
            <p:cNvSpPr>
              <a:spLocks noChangeArrowheads="1"/>
            </p:cNvSpPr>
            <p:nvPr/>
          </p:nvSpPr>
          <p:spPr bwMode="auto">
            <a:xfrm>
              <a:off x="1056" y="1584"/>
              <a:ext cx="5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a:t>Flight</a:t>
              </a:r>
            </a:p>
          </p:txBody>
        </p:sp>
        <p:grpSp>
          <p:nvGrpSpPr>
            <p:cNvPr id="123916" name="Group 13">
              <a:extLst>
                <a:ext uri="{FF2B5EF4-FFF2-40B4-BE49-F238E27FC236}">
                  <a16:creationId xmlns:a16="http://schemas.microsoft.com/office/drawing/2014/main" id="{2D7B39D6-3AE3-2CF1-5EFE-74674AF9C1CA}"/>
                </a:ext>
              </a:extLst>
            </p:cNvPr>
            <p:cNvGrpSpPr>
              <a:grpSpLocks/>
            </p:cNvGrpSpPr>
            <p:nvPr/>
          </p:nvGrpSpPr>
          <p:grpSpPr bwMode="auto">
            <a:xfrm>
              <a:off x="3408" y="1584"/>
              <a:ext cx="2016" cy="1104"/>
              <a:chOff x="3648" y="1584"/>
              <a:chExt cx="1776" cy="1104"/>
            </a:xfrm>
          </p:grpSpPr>
          <p:sp>
            <p:nvSpPr>
              <p:cNvPr id="123921" name="Rectangle 14">
                <a:extLst>
                  <a:ext uri="{FF2B5EF4-FFF2-40B4-BE49-F238E27FC236}">
                    <a16:creationId xmlns:a16="http://schemas.microsoft.com/office/drawing/2014/main" id="{5308BFC8-E2FA-CAF0-4D70-4B0C54D02DBF}"/>
                  </a:ext>
                </a:extLst>
              </p:cNvPr>
              <p:cNvSpPr>
                <a:spLocks noChangeArrowheads="1"/>
              </p:cNvSpPr>
              <p:nvPr/>
            </p:nvSpPr>
            <p:spPr bwMode="auto">
              <a:xfrm>
                <a:off x="3648" y="1584"/>
                <a:ext cx="1776" cy="11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3922" name="Line 15">
                <a:extLst>
                  <a:ext uri="{FF2B5EF4-FFF2-40B4-BE49-F238E27FC236}">
                    <a16:creationId xmlns:a16="http://schemas.microsoft.com/office/drawing/2014/main" id="{D9AB361C-D285-12CF-0023-766CCB3B2C40}"/>
                  </a:ext>
                </a:extLst>
              </p:cNvPr>
              <p:cNvSpPr>
                <a:spLocks noChangeShapeType="1"/>
              </p:cNvSpPr>
              <p:nvPr/>
            </p:nvSpPr>
            <p:spPr bwMode="auto">
              <a:xfrm>
                <a:off x="3650" y="1872"/>
                <a:ext cx="177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23" name="Line 16">
                <a:extLst>
                  <a:ext uri="{FF2B5EF4-FFF2-40B4-BE49-F238E27FC236}">
                    <a16:creationId xmlns:a16="http://schemas.microsoft.com/office/drawing/2014/main" id="{F308F191-83D2-83D1-C694-E0F3D789CF4A}"/>
                  </a:ext>
                </a:extLst>
              </p:cNvPr>
              <p:cNvSpPr>
                <a:spLocks noChangeShapeType="1"/>
              </p:cNvSpPr>
              <p:nvPr/>
            </p:nvSpPr>
            <p:spPr bwMode="auto">
              <a:xfrm>
                <a:off x="3650" y="2400"/>
                <a:ext cx="177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917" name="Rectangle 17">
              <a:extLst>
                <a:ext uri="{FF2B5EF4-FFF2-40B4-BE49-F238E27FC236}">
                  <a16:creationId xmlns:a16="http://schemas.microsoft.com/office/drawing/2014/main" id="{4CA4D41F-953C-0208-0888-94A27638D20D}"/>
                </a:ext>
              </a:extLst>
            </p:cNvPr>
            <p:cNvSpPr>
              <a:spLocks noChangeArrowheads="1"/>
            </p:cNvSpPr>
            <p:nvPr/>
          </p:nvSpPr>
          <p:spPr bwMode="auto">
            <a:xfrm>
              <a:off x="3984" y="1584"/>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a:t>Airplane</a:t>
              </a:r>
            </a:p>
          </p:txBody>
        </p:sp>
        <p:sp>
          <p:nvSpPr>
            <p:cNvPr id="123918" name="Rectangle 18">
              <a:extLst>
                <a:ext uri="{FF2B5EF4-FFF2-40B4-BE49-F238E27FC236}">
                  <a16:creationId xmlns:a16="http://schemas.microsoft.com/office/drawing/2014/main" id="{2C5A72EF-5F11-1E32-3FE4-3764DF625AF9}"/>
                </a:ext>
              </a:extLst>
            </p:cNvPr>
            <p:cNvSpPr>
              <a:spLocks noChangeArrowheads="1"/>
            </p:cNvSpPr>
            <p:nvPr/>
          </p:nvSpPr>
          <p:spPr bwMode="auto">
            <a:xfrm>
              <a:off x="384" y="1872"/>
              <a:ext cx="19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a:t>type : </a:t>
              </a:r>
            </a:p>
            <a:p>
              <a:pPr eaLnBrk="1" hangingPunct="1">
                <a:spcBef>
                  <a:spcPct val="0"/>
                </a:spcBef>
                <a:buClrTx/>
                <a:buSzTx/>
                <a:buFontTx/>
                <a:buNone/>
              </a:pPr>
              <a:r>
                <a:rPr lang="en-GB" altLang="zh-CN" sz="2000" b="0"/>
                <a:t>enum of cargo, passenger</a:t>
              </a:r>
            </a:p>
          </p:txBody>
        </p:sp>
        <p:sp>
          <p:nvSpPr>
            <p:cNvPr id="123919" name="Rectangle 19">
              <a:extLst>
                <a:ext uri="{FF2B5EF4-FFF2-40B4-BE49-F238E27FC236}">
                  <a16:creationId xmlns:a16="http://schemas.microsoft.com/office/drawing/2014/main" id="{7F01D948-FE46-E601-E937-8153DD863C18}"/>
                </a:ext>
              </a:extLst>
            </p:cNvPr>
            <p:cNvSpPr>
              <a:spLocks noChangeArrowheads="1"/>
            </p:cNvSpPr>
            <p:nvPr/>
          </p:nvSpPr>
          <p:spPr bwMode="auto">
            <a:xfrm>
              <a:off x="3456" y="1872"/>
              <a:ext cx="19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a:t>type : </a:t>
              </a:r>
            </a:p>
            <a:p>
              <a:pPr eaLnBrk="1" hangingPunct="1">
                <a:spcBef>
                  <a:spcPct val="0"/>
                </a:spcBef>
                <a:buClrTx/>
                <a:buSzTx/>
                <a:buFontTx/>
                <a:buNone/>
              </a:pPr>
              <a:r>
                <a:rPr lang="en-GB" altLang="zh-CN" sz="2000" b="0"/>
                <a:t>enum of cargo, passenger</a:t>
              </a:r>
            </a:p>
          </p:txBody>
        </p:sp>
        <p:sp>
          <p:nvSpPr>
            <p:cNvPr id="123920" name="Rectangle 20">
              <a:extLst>
                <a:ext uri="{FF2B5EF4-FFF2-40B4-BE49-F238E27FC236}">
                  <a16:creationId xmlns:a16="http://schemas.microsoft.com/office/drawing/2014/main" id="{21E9EF21-64CF-E0B6-DEBF-42CA3CDDDF63}"/>
                </a:ext>
              </a:extLst>
            </p:cNvPr>
            <p:cNvSpPr>
              <a:spLocks noChangeArrowheads="1"/>
            </p:cNvSpPr>
            <p:nvPr/>
          </p:nvSpPr>
          <p:spPr bwMode="auto">
            <a:xfrm>
              <a:off x="2304" y="1824"/>
              <a:ext cx="5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000" b="0" i="1"/>
                <a:t>flights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8451"/>
                                        </p:tgtEl>
                                        <p:attrNameLst>
                                          <p:attrName>style.visibility</p:attrName>
                                        </p:attrNameLst>
                                      </p:cBhvr>
                                      <p:to>
                                        <p:strVal val="visible"/>
                                      </p:to>
                                    </p:set>
                                    <p:animEffect transition="in" filter="wipe(left)">
                                      <p:cBhvr>
                                        <p:cTn id="7" dur="500"/>
                                        <p:tgtEl>
                                          <p:spTgt spid="48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autoUpdateAnimBg="0"/>
    </p:bldLst>
  </p:timing>
</p:sld>
</file>

<file path=ppt/slides/slide2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FD1CB2F-9AD6-A6BF-12FC-360EAF8D2F3E}"/>
              </a:ext>
            </a:extLst>
          </p:cNvPr>
          <p:cNvSpPr>
            <a:spLocks noGrp="1" noChangeArrowheads="1"/>
          </p:cNvSpPr>
          <p:nvPr>
            <p:ph type="title"/>
          </p:nvPr>
        </p:nvSpPr>
        <p:spPr/>
        <p:txBody>
          <a:bodyPr/>
          <a:lstStyle/>
          <a:p>
            <a:r>
              <a:rPr lang="zh-CN" altLang="en-US"/>
              <a:t>示例</a:t>
            </a:r>
            <a:endParaRPr lang="en-US" altLang="zh-CN"/>
          </a:p>
        </p:txBody>
      </p:sp>
      <p:sp>
        <p:nvSpPr>
          <p:cNvPr id="205827" name="Rectangle 3">
            <a:extLst>
              <a:ext uri="{FF2B5EF4-FFF2-40B4-BE49-F238E27FC236}">
                <a16:creationId xmlns:a16="http://schemas.microsoft.com/office/drawing/2014/main" id="{C60E55C1-0BA8-1941-5EC8-63AAD06D7E26}"/>
              </a:ext>
            </a:extLst>
          </p:cNvPr>
          <p:cNvSpPr>
            <a:spLocks noGrp="1" noChangeArrowheads="1"/>
          </p:cNvSpPr>
          <p:nvPr>
            <p:ph type="body" idx="1"/>
          </p:nvPr>
        </p:nvSpPr>
        <p:spPr>
          <a:xfrm>
            <a:off x="609600" y="3429000"/>
            <a:ext cx="7772400" cy="2971800"/>
          </a:xfrm>
        </p:spPr>
        <p:txBody>
          <a:bodyPr/>
          <a:lstStyle/>
          <a:p>
            <a:pPr>
              <a:lnSpc>
                <a:spcPct val="90000"/>
              </a:lnSpc>
            </a:pPr>
            <a:endParaRPr lang="en-US" altLang="zh-CN" sz="2600"/>
          </a:p>
          <a:p>
            <a:pPr lvl="1">
              <a:lnSpc>
                <a:spcPct val="90000"/>
              </a:lnSpc>
              <a:buFont typeface="Wingdings" panose="05000000000000000000" pitchFamily="2" charset="2"/>
              <a:buNone/>
            </a:pPr>
            <a:r>
              <a:rPr lang="en-US" altLang="zh-CN" sz="2200"/>
              <a:t>context Flight</a:t>
            </a:r>
          </a:p>
          <a:p>
            <a:pPr lvl="1">
              <a:lnSpc>
                <a:spcPct val="90000"/>
              </a:lnSpc>
              <a:buFont typeface="Wingdings" panose="05000000000000000000" pitchFamily="2" charset="2"/>
              <a:buNone/>
            </a:pPr>
            <a:r>
              <a:rPr lang="en-US" altLang="zh-CN" sz="2200"/>
              <a:t>inv: origin &lt;&gt; destination</a:t>
            </a:r>
          </a:p>
          <a:p>
            <a:pPr lvl="1">
              <a:lnSpc>
                <a:spcPct val="90000"/>
              </a:lnSpc>
              <a:buFont typeface="Wingdings" panose="05000000000000000000" pitchFamily="2" charset="2"/>
              <a:buNone/>
            </a:pPr>
            <a:r>
              <a:rPr lang="en-US" altLang="zh-CN" sz="2200"/>
              <a:t>inv: origin.name = ‘Amsterdam’</a:t>
            </a:r>
          </a:p>
          <a:p>
            <a:pPr lvl="1">
              <a:lnSpc>
                <a:spcPct val="90000"/>
              </a:lnSpc>
              <a:buFont typeface="Wingdings" panose="05000000000000000000" pitchFamily="2" charset="2"/>
              <a:buNone/>
            </a:pPr>
            <a:endParaRPr lang="en-US" altLang="zh-CN" sz="2200"/>
          </a:p>
          <a:p>
            <a:pPr lvl="1">
              <a:lnSpc>
                <a:spcPct val="90000"/>
              </a:lnSpc>
              <a:buFont typeface="Wingdings" panose="05000000000000000000" pitchFamily="2" charset="2"/>
              <a:buNone/>
            </a:pPr>
            <a:r>
              <a:rPr lang="en-US" altLang="zh-CN" sz="2200"/>
              <a:t>context Flight </a:t>
            </a:r>
          </a:p>
          <a:p>
            <a:pPr lvl="1">
              <a:lnSpc>
                <a:spcPct val="90000"/>
              </a:lnSpc>
              <a:buFont typeface="Wingdings" panose="05000000000000000000" pitchFamily="2" charset="2"/>
              <a:buNone/>
            </a:pPr>
            <a:r>
              <a:rPr lang="en-US" altLang="zh-CN" sz="2200"/>
              <a:t>inv: airport.name = ‘KLM’</a:t>
            </a:r>
          </a:p>
        </p:txBody>
      </p:sp>
      <p:grpSp>
        <p:nvGrpSpPr>
          <p:cNvPr id="125956" name="Group 4">
            <a:extLst>
              <a:ext uri="{FF2B5EF4-FFF2-40B4-BE49-F238E27FC236}">
                <a16:creationId xmlns:a16="http://schemas.microsoft.com/office/drawing/2014/main" id="{E4F0D6A1-C7E6-38BD-E5FA-715812AF1262}"/>
              </a:ext>
            </a:extLst>
          </p:cNvPr>
          <p:cNvGrpSpPr>
            <a:grpSpLocks/>
          </p:cNvGrpSpPr>
          <p:nvPr/>
        </p:nvGrpSpPr>
        <p:grpSpPr bwMode="auto">
          <a:xfrm>
            <a:off x="1447800" y="1676400"/>
            <a:ext cx="5915025" cy="1889125"/>
            <a:chOff x="1410" y="336"/>
            <a:chExt cx="3726" cy="1190"/>
          </a:xfrm>
        </p:grpSpPr>
        <p:sp>
          <p:nvSpPr>
            <p:cNvPr id="125958" name="Rectangle 5">
              <a:extLst>
                <a:ext uri="{FF2B5EF4-FFF2-40B4-BE49-F238E27FC236}">
                  <a16:creationId xmlns:a16="http://schemas.microsoft.com/office/drawing/2014/main" id="{6C105752-A39D-A314-FD33-8769B8FB4DB1}"/>
                </a:ext>
              </a:extLst>
            </p:cNvPr>
            <p:cNvSpPr>
              <a:spLocks noChangeArrowheads="1"/>
            </p:cNvSpPr>
            <p:nvPr/>
          </p:nvSpPr>
          <p:spPr bwMode="auto">
            <a:xfrm>
              <a:off x="3618" y="336"/>
              <a:ext cx="1518" cy="10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400">
                <a:latin typeface="Times New Roman" panose="02020603050405020304" pitchFamily="18" charset="0"/>
              </a:endParaRPr>
            </a:p>
          </p:txBody>
        </p:sp>
        <p:sp>
          <p:nvSpPr>
            <p:cNvPr id="125959" name="Rectangle 6">
              <a:extLst>
                <a:ext uri="{FF2B5EF4-FFF2-40B4-BE49-F238E27FC236}">
                  <a16:creationId xmlns:a16="http://schemas.microsoft.com/office/drawing/2014/main" id="{E1C58C6C-5623-162F-5114-E46F9FC3AA72}"/>
                </a:ext>
              </a:extLst>
            </p:cNvPr>
            <p:cNvSpPr>
              <a:spLocks noChangeArrowheads="1"/>
            </p:cNvSpPr>
            <p:nvPr/>
          </p:nvSpPr>
          <p:spPr bwMode="auto">
            <a:xfrm>
              <a:off x="1410" y="576"/>
              <a:ext cx="816" cy="72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400">
                <a:latin typeface="Times New Roman" panose="02020603050405020304" pitchFamily="18" charset="0"/>
              </a:endParaRPr>
            </a:p>
          </p:txBody>
        </p:sp>
        <p:sp>
          <p:nvSpPr>
            <p:cNvPr id="125960" name="Line 7">
              <a:extLst>
                <a:ext uri="{FF2B5EF4-FFF2-40B4-BE49-F238E27FC236}">
                  <a16:creationId xmlns:a16="http://schemas.microsoft.com/office/drawing/2014/main" id="{FFC937ED-7E2C-E9E0-E41D-686123AC4E97}"/>
                </a:ext>
              </a:extLst>
            </p:cNvPr>
            <p:cNvSpPr>
              <a:spLocks noChangeShapeType="1"/>
            </p:cNvSpPr>
            <p:nvPr/>
          </p:nvSpPr>
          <p:spPr bwMode="auto">
            <a:xfrm>
              <a:off x="1416" y="864"/>
              <a:ext cx="81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1" name="Line 8">
              <a:extLst>
                <a:ext uri="{FF2B5EF4-FFF2-40B4-BE49-F238E27FC236}">
                  <a16:creationId xmlns:a16="http://schemas.microsoft.com/office/drawing/2014/main" id="{973C8BAE-F7EC-90B2-231A-CBB4E7E75F97}"/>
                </a:ext>
              </a:extLst>
            </p:cNvPr>
            <p:cNvSpPr>
              <a:spLocks noChangeShapeType="1"/>
            </p:cNvSpPr>
            <p:nvPr/>
          </p:nvSpPr>
          <p:spPr bwMode="auto">
            <a:xfrm>
              <a:off x="1410" y="1152"/>
              <a:ext cx="81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2" name="Rectangle 9">
              <a:extLst>
                <a:ext uri="{FF2B5EF4-FFF2-40B4-BE49-F238E27FC236}">
                  <a16:creationId xmlns:a16="http://schemas.microsoft.com/office/drawing/2014/main" id="{5E08214D-402E-26E5-79EF-6B18E1760013}"/>
                </a:ext>
              </a:extLst>
            </p:cNvPr>
            <p:cNvSpPr>
              <a:spLocks noChangeArrowheads="1"/>
            </p:cNvSpPr>
            <p:nvPr/>
          </p:nvSpPr>
          <p:spPr bwMode="auto">
            <a:xfrm>
              <a:off x="1533" y="576"/>
              <a:ext cx="54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600"/>
                <a:t>Airport</a:t>
              </a:r>
              <a:endParaRPr lang="en-GB" altLang="zh-CN" sz="1400"/>
            </a:p>
          </p:txBody>
        </p:sp>
        <p:sp>
          <p:nvSpPr>
            <p:cNvPr id="125963" name="Rectangle 10">
              <a:extLst>
                <a:ext uri="{FF2B5EF4-FFF2-40B4-BE49-F238E27FC236}">
                  <a16:creationId xmlns:a16="http://schemas.microsoft.com/office/drawing/2014/main" id="{4D1239ED-8403-DFAB-279E-BD250CDCE87E}"/>
                </a:ext>
              </a:extLst>
            </p:cNvPr>
            <p:cNvSpPr>
              <a:spLocks noChangeArrowheads="1"/>
            </p:cNvSpPr>
            <p:nvPr/>
          </p:nvSpPr>
          <p:spPr bwMode="auto">
            <a:xfrm>
              <a:off x="4050" y="336"/>
              <a:ext cx="4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600"/>
                <a:t>Flight</a:t>
              </a:r>
            </a:p>
          </p:txBody>
        </p:sp>
        <p:sp>
          <p:nvSpPr>
            <p:cNvPr id="125964" name="Line 11">
              <a:extLst>
                <a:ext uri="{FF2B5EF4-FFF2-40B4-BE49-F238E27FC236}">
                  <a16:creationId xmlns:a16="http://schemas.microsoft.com/office/drawing/2014/main" id="{BAAAECEF-97C5-4112-275A-F3CF9EDE80FE}"/>
                </a:ext>
              </a:extLst>
            </p:cNvPr>
            <p:cNvSpPr>
              <a:spLocks noChangeShapeType="1"/>
            </p:cNvSpPr>
            <p:nvPr/>
          </p:nvSpPr>
          <p:spPr bwMode="auto">
            <a:xfrm>
              <a:off x="3624" y="624"/>
              <a:ext cx="1512" cy="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5" name="Line 12">
              <a:extLst>
                <a:ext uri="{FF2B5EF4-FFF2-40B4-BE49-F238E27FC236}">
                  <a16:creationId xmlns:a16="http://schemas.microsoft.com/office/drawing/2014/main" id="{57050034-C185-3946-FAB2-2713AF97C86F}"/>
                </a:ext>
              </a:extLst>
            </p:cNvPr>
            <p:cNvSpPr>
              <a:spLocks noChangeShapeType="1"/>
            </p:cNvSpPr>
            <p:nvPr/>
          </p:nvSpPr>
          <p:spPr bwMode="auto">
            <a:xfrm>
              <a:off x="2227" y="762"/>
              <a:ext cx="139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6" name="Line 13">
              <a:extLst>
                <a:ext uri="{FF2B5EF4-FFF2-40B4-BE49-F238E27FC236}">
                  <a16:creationId xmlns:a16="http://schemas.microsoft.com/office/drawing/2014/main" id="{63BF0254-C961-4C73-1E76-93F8E142DDD0}"/>
                </a:ext>
              </a:extLst>
            </p:cNvPr>
            <p:cNvSpPr>
              <a:spLocks noChangeShapeType="1"/>
            </p:cNvSpPr>
            <p:nvPr/>
          </p:nvSpPr>
          <p:spPr bwMode="auto">
            <a:xfrm>
              <a:off x="2227" y="1200"/>
              <a:ext cx="139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67" name="Rectangle 14">
              <a:extLst>
                <a:ext uri="{FF2B5EF4-FFF2-40B4-BE49-F238E27FC236}">
                  <a16:creationId xmlns:a16="http://schemas.microsoft.com/office/drawing/2014/main" id="{9AAE6F28-2A68-3370-7C4F-20DBA3C92203}"/>
                </a:ext>
              </a:extLst>
            </p:cNvPr>
            <p:cNvSpPr>
              <a:spLocks noChangeArrowheads="1"/>
            </p:cNvSpPr>
            <p:nvPr/>
          </p:nvSpPr>
          <p:spPr bwMode="auto">
            <a:xfrm>
              <a:off x="3378" y="736"/>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GB" sz="1400"/>
                <a:t>*</a:t>
              </a:r>
            </a:p>
          </p:txBody>
        </p:sp>
        <p:sp>
          <p:nvSpPr>
            <p:cNvPr id="125968" name="Rectangle 15">
              <a:extLst>
                <a:ext uri="{FF2B5EF4-FFF2-40B4-BE49-F238E27FC236}">
                  <a16:creationId xmlns:a16="http://schemas.microsoft.com/office/drawing/2014/main" id="{293F36BE-00F3-8D7A-372E-8FD0A0FA2B28}"/>
                </a:ext>
              </a:extLst>
            </p:cNvPr>
            <p:cNvSpPr>
              <a:spLocks noChangeArrowheads="1"/>
            </p:cNvSpPr>
            <p:nvPr/>
          </p:nvSpPr>
          <p:spPr bwMode="auto">
            <a:xfrm>
              <a:off x="3378" y="1008"/>
              <a:ext cx="16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GB" sz="1400"/>
                <a:t>*</a:t>
              </a:r>
            </a:p>
          </p:txBody>
        </p:sp>
        <p:sp>
          <p:nvSpPr>
            <p:cNvPr id="125969" name="Rectangle 16">
              <a:extLst>
                <a:ext uri="{FF2B5EF4-FFF2-40B4-BE49-F238E27FC236}">
                  <a16:creationId xmlns:a16="http://schemas.microsoft.com/office/drawing/2014/main" id="{F71E3B90-79CD-76A5-7D00-BBF734FF717D}"/>
                </a:ext>
              </a:extLst>
            </p:cNvPr>
            <p:cNvSpPr>
              <a:spLocks noChangeArrowheads="1"/>
            </p:cNvSpPr>
            <p:nvPr/>
          </p:nvSpPr>
          <p:spPr bwMode="auto">
            <a:xfrm>
              <a:off x="3618" y="606"/>
              <a:ext cx="1444"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a:t>departTime: Time</a:t>
              </a:r>
            </a:p>
            <a:p>
              <a:pPr eaLnBrk="1" hangingPunct="1">
                <a:spcBef>
                  <a:spcPct val="0"/>
                </a:spcBef>
                <a:buClrTx/>
                <a:buSzTx/>
                <a:buFontTx/>
                <a:buNone/>
              </a:pPr>
              <a:r>
                <a:rPr lang="en-GB" altLang="zh-CN" sz="1400"/>
                <a:t>/arrivalTime: Time</a:t>
              </a:r>
            </a:p>
            <a:p>
              <a:pPr eaLnBrk="1" hangingPunct="1">
                <a:spcBef>
                  <a:spcPct val="0"/>
                </a:spcBef>
                <a:buClrTx/>
                <a:buSzTx/>
                <a:buFontTx/>
                <a:buNone/>
              </a:pPr>
              <a:r>
                <a:rPr lang="en-GB" altLang="zh-CN" sz="1400"/>
                <a:t>duration : Interval</a:t>
              </a:r>
            </a:p>
            <a:p>
              <a:pPr eaLnBrk="1" hangingPunct="1">
                <a:spcBef>
                  <a:spcPct val="0"/>
                </a:spcBef>
                <a:buClrTx/>
                <a:buSzTx/>
                <a:buFontTx/>
                <a:buNone/>
              </a:pPr>
              <a:r>
                <a:rPr lang="en-GB" altLang="zh-CN" sz="1400"/>
                <a:t>maxNrPassengers: Integer</a:t>
              </a:r>
            </a:p>
          </p:txBody>
        </p:sp>
        <p:sp>
          <p:nvSpPr>
            <p:cNvPr id="125970" name="Line 17">
              <a:extLst>
                <a:ext uri="{FF2B5EF4-FFF2-40B4-BE49-F238E27FC236}">
                  <a16:creationId xmlns:a16="http://schemas.microsoft.com/office/drawing/2014/main" id="{C149216D-828D-DC5F-415E-CF0877252918}"/>
                </a:ext>
              </a:extLst>
            </p:cNvPr>
            <p:cNvSpPr>
              <a:spLocks noChangeShapeType="1"/>
            </p:cNvSpPr>
            <p:nvPr/>
          </p:nvSpPr>
          <p:spPr bwMode="auto">
            <a:xfrm>
              <a:off x="3618" y="1248"/>
              <a:ext cx="1512" cy="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71" name="Rectangle 18">
              <a:extLst>
                <a:ext uri="{FF2B5EF4-FFF2-40B4-BE49-F238E27FC236}">
                  <a16:creationId xmlns:a16="http://schemas.microsoft.com/office/drawing/2014/main" id="{F9F46B5E-6AF6-47C1-D8CE-B35A29DF686D}"/>
                </a:ext>
              </a:extLst>
            </p:cNvPr>
            <p:cNvSpPr>
              <a:spLocks noChangeArrowheads="1"/>
            </p:cNvSpPr>
            <p:nvPr/>
          </p:nvSpPr>
          <p:spPr bwMode="auto">
            <a:xfrm>
              <a:off x="2226" y="522"/>
              <a:ext cx="38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i="1"/>
                <a:t>origin</a:t>
              </a:r>
            </a:p>
          </p:txBody>
        </p:sp>
        <p:sp>
          <p:nvSpPr>
            <p:cNvPr id="125972" name="Rectangle 19">
              <a:extLst>
                <a:ext uri="{FF2B5EF4-FFF2-40B4-BE49-F238E27FC236}">
                  <a16:creationId xmlns:a16="http://schemas.microsoft.com/office/drawing/2014/main" id="{5C70BACB-99A4-70A0-89F5-F51E76E2A4D8}"/>
                </a:ext>
              </a:extLst>
            </p:cNvPr>
            <p:cNvSpPr>
              <a:spLocks noChangeArrowheads="1"/>
            </p:cNvSpPr>
            <p:nvPr/>
          </p:nvSpPr>
          <p:spPr bwMode="auto">
            <a:xfrm>
              <a:off x="2226" y="1200"/>
              <a:ext cx="42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i="1"/>
                <a:t>desti-</a:t>
              </a:r>
            </a:p>
            <a:p>
              <a:pPr eaLnBrk="1" hangingPunct="1">
                <a:spcBef>
                  <a:spcPct val="0"/>
                </a:spcBef>
                <a:buClrTx/>
                <a:buSzTx/>
                <a:buFontTx/>
                <a:buNone/>
              </a:pPr>
              <a:r>
                <a:rPr lang="en-GB" altLang="zh-CN" sz="1400" i="1"/>
                <a:t>nation</a:t>
              </a:r>
            </a:p>
          </p:txBody>
        </p:sp>
        <p:sp>
          <p:nvSpPr>
            <p:cNvPr id="125973" name="Rectangle 20">
              <a:extLst>
                <a:ext uri="{FF2B5EF4-FFF2-40B4-BE49-F238E27FC236}">
                  <a16:creationId xmlns:a16="http://schemas.microsoft.com/office/drawing/2014/main" id="{DEE27930-1D11-5183-C331-5C5BCF4F29E6}"/>
                </a:ext>
              </a:extLst>
            </p:cNvPr>
            <p:cNvSpPr>
              <a:spLocks noChangeArrowheads="1"/>
            </p:cNvSpPr>
            <p:nvPr/>
          </p:nvSpPr>
          <p:spPr bwMode="auto">
            <a:xfrm>
              <a:off x="1410" y="864"/>
              <a:ext cx="74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a:t>name: String</a:t>
              </a:r>
            </a:p>
          </p:txBody>
        </p:sp>
        <p:sp>
          <p:nvSpPr>
            <p:cNvPr id="125974" name="Rectangle 21">
              <a:extLst>
                <a:ext uri="{FF2B5EF4-FFF2-40B4-BE49-F238E27FC236}">
                  <a16:creationId xmlns:a16="http://schemas.microsoft.com/office/drawing/2014/main" id="{3D36F418-C2D9-4D8E-6657-7ED970131C57}"/>
                </a:ext>
              </a:extLst>
            </p:cNvPr>
            <p:cNvSpPr>
              <a:spLocks noChangeArrowheads="1"/>
            </p:cNvSpPr>
            <p:nvPr/>
          </p:nvSpPr>
          <p:spPr bwMode="auto">
            <a:xfrm>
              <a:off x="3071" y="1189"/>
              <a:ext cx="48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i="1"/>
                <a:t>arriving</a:t>
              </a:r>
            </a:p>
            <a:p>
              <a:pPr eaLnBrk="1" hangingPunct="1">
                <a:spcBef>
                  <a:spcPct val="0"/>
                </a:spcBef>
                <a:buClrTx/>
                <a:buSzTx/>
                <a:buFontTx/>
                <a:buNone/>
              </a:pPr>
              <a:r>
                <a:rPr lang="en-GB" altLang="zh-CN" sz="1400" i="1"/>
                <a:t>Flights</a:t>
              </a:r>
            </a:p>
          </p:txBody>
        </p:sp>
        <p:sp>
          <p:nvSpPr>
            <p:cNvPr id="125975" name="Rectangle 22">
              <a:extLst>
                <a:ext uri="{FF2B5EF4-FFF2-40B4-BE49-F238E27FC236}">
                  <a16:creationId xmlns:a16="http://schemas.microsoft.com/office/drawing/2014/main" id="{1D871A4B-FBF6-9399-5631-F9158886DA07}"/>
                </a:ext>
              </a:extLst>
            </p:cNvPr>
            <p:cNvSpPr>
              <a:spLocks noChangeArrowheads="1"/>
            </p:cNvSpPr>
            <p:nvPr/>
          </p:nvSpPr>
          <p:spPr bwMode="auto">
            <a:xfrm>
              <a:off x="3042" y="426"/>
              <a:ext cx="58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400" i="1"/>
                <a:t>departing</a:t>
              </a:r>
            </a:p>
            <a:p>
              <a:pPr eaLnBrk="1" hangingPunct="1">
                <a:spcBef>
                  <a:spcPct val="0"/>
                </a:spcBef>
                <a:buClrTx/>
                <a:buSzTx/>
                <a:buFontTx/>
                <a:buNone/>
              </a:pPr>
              <a:r>
                <a:rPr lang="en-GB" altLang="zh-CN" sz="1400" i="1"/>
                <a:t>Flights</a:t>
              </a:r>
            </a:p>
          </p:txBody>
        </p:sp>
      </p:grpSp>
      <p:sp>
        <p:nvSpPr>
          <p:cNvPr id="205847" name="AutoShape 23">
            <a:extLst>
              <a:ext uri="{FF2B5EF4-FFF2-40B4-BE49-F238E27FC236}">
                <a16:creationId xmlns:a16="http://schemas.microsoft.com/office/drawing/2014/main" id="{C0801101-20B6-3137-9C69-1FD3EC206306}"/>
              </a:ext>
            </a:extLst>
          </p:cNvPr>
          <p:cNvSpPr>
            <a:spLocks noChangeArrowheads="1"/>
          </p:cNvSpPr>
          <p:nvPr/>
        </p:nvSpPr>
        <p:spPr bwMode="auto">
          <a:xfrm rot="10800000">
            <a:off x="3429000" y="2057400"/>
            <a:ext cx="457200" cy="228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05847"/>
                                        </p:tgtEl>
                                        <p:attrNameLst>
                                          <p:attrName>style.visibility</p:attrName>
                                        </p:attrNameLst>
                                      </p:cBhvr>
                                      <p:to>
                                        <p:strVal val="visible"/>
                                      </p:to>
                                    </p:set>
                                    <p:animEffect transition="in" filter="wipe(right)">
                                      <p:cBhvr>
                                        <p:cTn id="7" dur="500"/>
                                        <p:tgtEl>
                                          <p:spTgt spid="2058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5827">
                                            <p:txEl>
                                              <p:pRg st="1" end="1"/>
                                            </p:txEl>
                                          </p:spTgt>
                                        </p:tgtEl>
                                        <p:attrNameLst>
                                          <p:attrName>style.visibility</p:attrName>
                                        </p:attrNameLst>
                                      </p:cBhvr>
                                      <p:to>
                                        <p:strVal val="visible"/>
                                      </p:to>
                                    </p:set>
                                    <p:animEffect transition="in" filter="wipe(left)">
                                      <p:cBhvr>
                                        <p:cTn id="12" dur="500"/>
                                        <p:tgtEl>
                                          <p:spTgt spid="205827">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05827">
                                            <p:txEl>
                                              <p:pRg st="2" end="2"/>
                                            </p:txEl>
                                          </p:spTgt>
                                        </p:tgtEl>
                                        <p:attrNameLst>
                                          <p:attrName>style.visibility</p:attrName>
                                        </p:attrNameLst>
                                      </p:cBhvr>
                                      <p:to>
                                        <p:strVal val="visible"/>
                                      </p:to>
                                    </p:set>
                                    <p:animEffect transition="in" filter="wipe(left)">
                                      <p:cBhvr>
                                        <p:cTn id="15" dur="500"/>
                                        <p:tgtEl>
                                          <p:spTgt spid="205827">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05827">
                                            <p:txEl>
                                              <p:pRg st="3" end="3"/>
                                            </p:txEl>
                                          </p:spTgt>
                                        </p:tgtEl>
                                        <p:attrNameLst>
                                          <p:attrName>style.visibility</p:attrName>
                                        </p:attrNameLst>
                                      </p:cBhvr>
                                      <p:to>
                                        <p:strVal val="visible"/>
                                      </p:to>
                                    </p:set>
                                    <p:animEffect transition="in" filter="wipe(left)">
                                      <p:cBhvr>
                                        <p:cTn id="18" dur="500"/>
                                        <p:tgtEl>
                                          <p:spTgt spid="205827">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05827">
                                            <p:txEl>
                                              <p:pRg st="5" end="5"/>
                                            </p:txEl>
                                          </p:spTgt>
                                        </p:tgtEl>
                                        <p:attrNameLst>
                                          <p:attrName>style.visibility</p:attrName>
                                        </p:attrNameLst>
                                      </p:cBhvr>
                                      <p:to>
                                        <p:strVal val="visible"/>
                                      </p:to>
                                    </p:set>
                                    <p:animEffect transition="in" filter="wipe(left)">
                                      <p:cBhvr>
                                        <p:cTn id="21" dur="500"/>
                                        <p:tgtEl>
                                          <p:spTgt spid="205827">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05827">
                                            <p:txEl>
                                              <p:pRg st="6" end="6"/>
                                            </p:txEl>
                                          </p:spTgt>
                                        </p:tgtEl>
                                        <p:attrNameLst>
                                          <p:attrName>style.visibility</p:attrName>
                                        </p:attrNameLst>
                                      </p:cBhvr>
                                      <p:to>
                                        <p:strVal val="visible"/>
                                      </p:to>
                                    </p:set>
                                    <p:animEffect transition="in" filter="wipe(left)">
                                      <p:cBhvr>
                                        <p:cTn id="24" dur="500"/>
                                        <p:tgtEl>
                                          <p:spTgt spid="2058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a:extLst>
              <a:ext uri="{FF2B5EF4-FFF2-40B4-BE49-F238E27FC236}">
                <a16:creationId xmlns:a16="http://schemas.microsoft.com/office/drawing/2014/main" id="{F0A0D99E-B6A3-89A6-5919-0D5A4F445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Rectangle 3">
            <a:extLst>
              <a:ext uri="{FF2B5EF4-FFF2-40B4-BE49-F238E27FC236}">
                <a16:creationId xmlns:a16="http://schemas.microsoft.com/office/drawing/2014/main" id="{3B6DA15C-0469-FAF3-11F9-4615E827BCF9}"/>
              </a:ext>
            </a:extLst>
          </p:cNvPr>
          <p:cNvSpPr>
            <a:spLocks noGrp="1" noChangeArrowheads="1"/>
          </p:cNvSpPr>
          <p:nvPr>
            <p:ph type="title"/>
          </p:nvPr>
        </p:nvSpPr>
        <p:spPr/>
        <p:txBody>
          <a:bodyPr/>
          <a:lstStyle/>
          <a:p>
            <a:r>
              <a:rPr lang="zh-CN" altLang="en-US"/>
              <a:t>示例</a:t>
            </a:r>
            <a:endParaRPr lang="en-US" altLang="zh-CN"/>
          </a:p>
        </p:txBody>
      </p:sp>
      <p:sp>
        <p:nvSpPr>
          <p:cNvPr id="128004" name="Text Box 4">
            <a:extLst>
              <a:ext uri="{FF2B5EF4-FFF2-40B4-BE49-F238E27FC236}">
                <a16:creationId xmlns:a16="http://schemas.microsoft.com/office/drawing/2014/main" id="{484F0307-B0A8-0BFC-6184-1223393993B7}"/>
              </a:ext>
            </a:extLst>
          </p:cNvPr>
          <p:cNvSpPr txBox="1">
            <a:spLocks noChangeArrowheads="1"/>
          </p:cNvSpPr>
          <p:nvPr/>
        </p:nvSpPr>
        <p:spPr bwMode="auto">
          <a:xfrm>
            <a:off x="609600" y="1295400"/>
            <a:ext cx="7239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2400" b="0"/>
              <a:t>A customer gets a gift of $10 if the number of transactions s/he started is more than 30</a:t>
            </a:r>
            <a:endParaRPr lang="en-US" altLang="zh-CN" sz="2400" b="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3E39DCC-EE89-D712-8A66-18DD0A81C197}"/>
              </a:ext>
            </a:extLst>
          </p:cNvPr>
          <p:cNvSpPr>
            <a:spLocks noGrp="1" noChangeArrowheads="1"/>
          </p:cNvSpPr>
          <p:nvPr>
            <p:ph type="title"/>
          </p:nvPr>
        </p:nvSpPr>
        <p:spPr/>
        <p:txBody>
          <a:bodyPr/>
          <a:lstStyle/>
          <a:p>
            <a:r>
              <a:rPr lang="en-US" altLang="zh-CN"/>
              <a:t>OCL examples</a:t>
            </a:r>
          </a:p>
        </p:txBody>
      </p:sp>
      <p:sp>
        <p:nvSpPr>
          <p:cNvPr id="130051" name="Rectangle 3">
            <a:extLst>
              <a:ext uri="{FF2B5EF4-FFF2-40B4-BE49-F238E27FC236}">
                <a16:creationId xmlns:a16="http://schemas.microsoft.com/office/drawing/2014/main" id="{3396B9FD-19A9-F40B-9C62-CFD8FA5E4CA4}"/>
              </a:ext>
            </a:extLst>
          </p:cNvPr>
          <p:cNvSpPr>
            <a:spLocks noChangeArrowheads="1"/>
          </p:cNvSpPr>
          <p:nvPr/>
        </p:nvSpPr>
        <p:spPr bwMode="auto">
          <a:xfrm>
            <a:off x="609600" y="16764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CA" altLang="zh-CN">
                <a:solidFill>
                  <a:srgbClr val="FF3300"/>
                </a:solidFill>
              </a:rPr>
              <a:t>Solution </a:t>
            </a:r>
          </a:p>
          <a:p>
            <a:pPr eaLnBrk="1" hangingPunct="1">
              <a:lnSpc>
                <a:spcPct val="90000"/>
              </a:lnSpc>
              <a:buFont typeface="Wingdings" panose="05000000000000000000" pitchFamily="2" charset="2"/>
              <a:buNone/>
            </a:pPr>
            <a:r>
              <a:rPr lang="en-CA" altLang="zh-CN" b="0" i="1">
                <a:solidFill>
                  <a:srgbClr val="FF3300"/>
                </a:solidFill>
              </a:rPr>
              <a:t>context Customer::getGift() : Integer</a:t>
            </a:r>
          </a:p>
          <a:p>
            <a:pPr eaLnBrk="1" hangingPunct="1">
              <a:lnSpc>
                <a:spcPct val="90000"/>
              </a:lnSpc>
              <a:buFont typeface="Wingdings" panose="05000000000000000000" pitchFamily="2" charset="2"/>
              <a:buNone/>
            </a:pPr>
            <a:r>
              <a:rPr lang="en-CA" altLang="zh-CN" b="0" i="1">
                <a:solidFill>
                  <a:srgbClr val="FF3300"/>
                </a:solidFill>
              </a:rPr>
              <a:t> pre CustStartTransact: </a:t>
            </a:r>
          </a:p>
          <a:p>
            <a:pPr eaLnBrk="1" hangingPunct="1">
              <a:lnSpc>
                <a:spcPct val="90000"/>
              </a:lnSpc>
              <a:buFont typeface="Wingdings" panose="05000000000000000000" pitchFamily="2" charset="2"/>
              <a:buNone/>
            </a:pPr>
            <a:r>
              <a:rPr lang="en-CA" altLang="zh-CN" b="0" i="1">
                <a:solidFill>
                  <a:srgbClr val="FF3300"/>
                </a:solidFill>
              </a:rPr>
              <a:t>   self.bankaccount.costs-&gt;size() &gt; 30 </a:t>
            </a:r>
          </a:p>
          <a:p>
            <a:pPr eaLnBrk="1" hangingPunct="1">
              <a:lnSpc>
                <a:spcPct val="90000"/>
              </a:lnSpc>
              <a:buFont typeface="Wingdings" panose="05000000000000000000" pitchFamily="2" charset="2"/>
              <a:buNone/>
            </a:pPr>
            <a:r>
              <a:rPr lang="en-CA" altLang="zh-CN" b="0" i="1">
                <a:solidFill>
                  <a:srgbClr val="FF3300"/>
                </a:solidFill>
              </a:rPr>
              <a:t> post TenDollarsGift: </a:t>
            </a:r>
          </a:p>
          <a:p>
            <a:pPr eaLnBrk="1" hangingPunct="1">
              <a:lnSpc>
                <a:spcPct val="90000"/>
              </a:lnSpc>
              <a:buFont typeface="Wingdings" panose="05000000000000000000" pitchFamily="2" charset="2"/>
              <a:buNone/>
            </a:pPr>
            <a:r>
              <a:rPr lang="en-CA" altLang="zh-CN" b="0" i="1">
                <a:solidFill>
                  <a:srgbClr val="FF3300"/>
                </a:solidFill>
              </a:rPr>
              <a:t>   gift = gift@pre + 10</a:t>
            </a:r>
          </a:p>
          <a:p>
            <a:pPr eaLnBrk="1" hangingPunct="1">
              <a:lnSpc>
                <a:spcPct val="90000"/>
              </a:lnSpc>
              <a:buFont typeface="Wingdings" panose="05000000000000000000" pitchFamily="2" charset="2"/>
              <a:buNone/>
            </a:pPr>
            <a:r>
              <a:rPr lang="en-CA" altLang="zh-CN" b="0" i="1">
                <a:solidFill>
                  <a:srgbClr val="FF3300"/>
                </a:solidFill>
              </a:rPr>
              <a:t>   and result = gift</a:t>
            </a:r>
            <a:endParaRPr lang="en-US" altLang="zh-CN" b="0" i="1">
              <a:solidFill>
                <a:srgbClr val="FF3300"/>
              </a:solidFill>
            </a:endParaRPr>
          </a:p>
          <a:p>
            <a:pPr eaLnBrk="1" hangingPunct="1">
              <a:lnSpc>
                <a:spcPct val="90000"/>
              </a:lnSpc>
            </a:pPr>
            <a:endParaRPr lang="en-US" altLang="zh-CN" b="0">
              <a:solidFill>
                <a:srgbClr val="FF3300"/>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CE4CDF4B-5C28-F182-A457-11FCA1762C7F}"/>
              </a:ext>
            </a:extLst>
          </p:cNvPr>
          <p:cNvSpPr>
            <a:spLocks noGrp="1" noChangeArrowheads="1"/>
          </p:cNvSpPr>
          <p:nvPr>
            <p:ph type="title"/>
          </p:nvPr>
        </p:nvSpPr>
        <p:spPr/>
        <p:txBody>
          <a:bodyPr/>
          <a:lstStyle/>
          <a:p>
            <a:pPr eaLnBrk="1" hangingPunct="1"/>
            <a:r>
              <a:rPr lang="en-US" altLang="zh-CN"/>
              <a:t>5. </a:t>
            </a:r>
            <a:r>
              <a:rPr lang="zh-CN" altLang="en-US"/>
              <a:t>对象约束语言</a:t>
            </a:r>
            <a:r>
              <a:rPr lang="en-US" altLang="zh-CN"/>
              <a:t>OCL</a:t>
            </a:r>
          </a:p>
        </p:txBody>
      </p:sp>
      <p:sp>
        <p:nvSpPr>
          <p:cNvPr id="131075" name="Rectangle 3">
            <a:extLst>
              <a:ext uri="{FF2B5EF4-FFF2-40B4-BE49-F238E27FC236}">
                <a16:creationId xmlns:a16="http://schemas.microsoft.com/office/drawing/2014/main" id="{A89833B1-C4EA-A9EF-E42B-F3913425594A}"/>
              </a:ext>
            </a:extLst>
          </p:cNvPr>
          <p:cNvSpPr>
            <a:spLocks noGrp="1" noChangeArrowheads="1"/>
          </p:cNvSpPr>
          <p:nvPr>
            <p:ph type="body" idx="1"/>
          </p:nvPr>
        </p:nvSpPr>
        <p:spPr/>
        <p:txBody>
          <a:bodyPr/>
          <a:lstStyle/>
          <a:p>
            <a:pPr eaLnBrk="1" hangingPunct="1"/>
            <a:r>
              <a:rPr lang="zh-CN" altLang="en-US"/>
              <a:t>构成 </a:t>
            </a:r>
          </a:p>
          <a:p>
            <a:pPr lvl="1" eaLnBrk="1" hangingPunct="1"/>
            <a:r>
              <a:rPr lang="zh-CN" altLang="en-US"/>
              <a:t>类型</a:t>
            </a:r>
          </a:p>
          <a:p>
            <a:pPr lvl="1" eaLnBrk="1" hangingPunct="1"/>
            <a:r>
              <a:rPr lang="zh-CN" altLang="en-US"/>
              <a:t>表达式</a:t>
            </a:r>
          </a:p>
          <a:p>
            <a:pPr lvl="1" eaLnBrk="1" hangingPunct="1"/>
            <a:r>
              <a:rPr lang="zh-CN" altLang="en-US"/>
              <a:t>保留关键字 </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2990B8F0-9CE9-A470-BDC3-F33FAB912FA4}"/>
              </a:ext>
            </a:extLst>
          </p:cNvPr>
          <p:cNvSpPr>
            <a:spLocks noGrp="1" noChangeArrowheads="1"/>
          </p:cNvSpPr>
          <p:nvPr>
            <p:ph type="title"/>
          </p:nvPr>
        </p:nvSpPr>
        <p:spPr/>
        <p:txBody>
          <a:bodyPr/>
          <a:lstStyle/>
          <a:p>
            <a:pPr eaLnBrk="1" hangingPunct="1"/>
            <a:r>
              <a:rPr lang="en-US" altLang="zh-CN"/>
              <a:t>5. </a:t>
            </a:r>
            <a:r>
              <a:rPr lang="zh-CN" altLang="en-US"/>
              <a:t>对象约束语言</a:t>
            </a:r>
            <a:r>
              <a:rPr lang="en-US" altLang="zh-CN"/>
              <a:t>OCL</a:t>
            </a:r>
          </a:p>
        </p:txBody>
      </p:sp>
      <p:sp>
        <p:nvSpPr>
          <p:cNvPr id="132099" name="Rectangle 3">
            <a:extLst>
              <a:ext uri="{FF2B5EF4-FFF2-40B4-BE49-F238E27FC236}">
                <a16:creationId xmlns:a16="http://schemas.microsoft.com/office/drawing/2014/main" id="{ECD35DFE-5819-795E-E766-D92CDA50825D}"/>
              </a:ext>
            </a:extLst>
          </p:cNvPr>
          <p:cNvSpPr>
            <a:spLocks noGrp="1" noChangeArrowheads="1"/>
          </p:cNvSpPr>
          <p:nvPr>
            <p:ph type="body" idx="1"/>
          </p:nvPr>
        </p:nvSpPr>
        <p:spPr/>
        <p:txBody>
          <a:bodyPr/>
          <a:lstStyle/>
          <a:p>
            <a:pPr eaLnBrk="1" hangingPunct="1"/>
            <a:r>
              <a:rPr lang="zh-CN" altLang="en-US"/>
              <a:t>主要应用</a:t>
            </a:r>
          </a:p>
          <a:p>
            <a:pPr lvl="1" eaLnBrk="1" hangingPunct="1"/>
            <a:r>
              <a:rPr lang="zh-CN" altLang="en-US" b="1"/>
              <a:t>不变量</a:t>
            </a:r>
            <a:r>
              <a:rPr lang="zh-CN" altLang="en-US"/>
              <a:t> </a:t>
            </a:r>
          </a:p>
          <a:p>
            <a:pPr lvl="2" eaLnBrk="1" hangingPunct="1"/>
            <a:r>
              <a:rPr lang="zh-CN" altLang="en-US"/>
              <a:t>不变量是可以对</a:t>
            </a:r>
            <a:r>
              <a:rPr lang="en-US" altLang="zh-CN"/>
              <a:t>UML</a:t>
            </a:r>
            <a:r>
              <a:rPr lang="zh-CN" altLang="en-US"/>
              <a:t>类元施加的约束</a:t>
            </a:r>
          </a:p>
          <a:p>
            <a:pPr lvl="3" eaLnBrk="1" hangingPunct="1"/>
            <a:r>
              <a:rPr lang="zh-CN" altLang="en-US"/>
              <a:t>类元需要保持它的表达式取值在指定的时间范围内或者指定的条件下始终为“真”</a:t>
            </a:r>
          </a:p>
          <a:p>
            <a:pPr lvl="3" eaLnBrk="1" hangingPunct="1"/>
            <a:r>
              <a:rPr lang="zh-CN" altLang="en-US"/>
              <a:t>最常见的是用来约束类的属性或者类的方法 </a:t>
            </a:r>
          </a:p>
          <a:p>
            <a:pPr eaLnBrk="1" hangingPunct="1"/>
            <a:endParaRPr lang="en-US" altLang="zh-CN"/>
          </a:p>
        </p:txBody>
      </p:sp>
      <p:sp>
        <p:nvSpPr>
          <p:cNvPr id="132100" name="Rectangle 5">
            <a:extLst>
              <a:ext uri="{FF2B5EF4-FFF2-40B4-BE49-F238E27FC236}">
                <a16:creationId xmlns:a16="http://schemas.microsoft.com/office/drawing/2014/main" id="{36180490-91BD-98BE-C51A-D2D819B56820}"/>
              </a:ext>
            </a:extLst>
          </p:cNvPr>
          <p:cNvSpPr>
            <a:spLocks noChangeArrowheads="1"/>
          </p:cNvSpPr>
          <p:nvPr/>
        </p:nvSpPr>
        <p:spPr bwMode="auto">
          <a:xfrm>
            <a:off x="0" y="290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2101" name="Object 4">
            <a:extLst>
              <a:ext uri="{FF2B5EF4-FFF2-40B4-BE49-F238E27FC236}">
                <a16:creationId xmlns:a16="http://schemas.microsoft.com/office/drawing/2014/main" id="{7C27CCCD-F42F-2936-988D-976BCBE93F84}"/>
              </a:ext>
            </a:extLst>
          </p:cNvPr>
          <p:cNvGraphicFramePr>
            <a:graphicFrameLocks noChangeAspect="1"/>
          </p:cNvGraphicFramePr>
          <p:nvPr/>
        </p:nvGraphicFramePr>
        <p:xfrm>
          <a:off x="304800" y="4191000"/>
          <a:ext cx="8458200" cy="1893888"/>
        </p:xfrm>
        <a:graphic>
          <a:graphicData uri="http://schemas.openxmlformats.org/presentationml/2006/ole">
            <mc:AlternateContent xmlns:mc="http://schemas.openxmlformats.org/markup-compatibility/2006">
              <mc:Choice xmlns:v="urn:schemas-microsoft-com:vml" Requires="v">
                <p:oleObj name="Visio" r:id="rId2" imgW="6089561" imgH="1357770" progId="Visio.Drawing.11">
                  <p:embed/>
                </p:oleObj>
              </mc:Choice>
              <mc:Fallback>
                <p:oleObj name="Visio" r:id="rId2" imgW="6089561" imgH="1357770" progId="Visio.Drawing.11">
                  <p:embed/>
                  <p:pic>
                    <p:nvPicPr>
                      <p:cNvPr id="132101" name="Object 4">
                        <a:extLst>
                          <a:ext uri="{FF2B5EF4-FFF2-40B4-BE49-F238E27FC236}">
                            <a16:creationId xmlns:a16="http://schemas.microsoft.com/office/drawing/2014/main" id="{7C27CCCD-F42F-2936-988D-976BCBE9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91000"/>
                        <a:ext cx="8458200"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2" name="矩形 5">
            <a:extLst>
              <a:ext uri="{FF2B5EF4-FFF2-40B4-BE49-F238E27FC236}">
                <a16:creationId xmlns:a16="http://schemas.microsoft.com/office/drawing/2014/main" id="{65708E72-79E1-3416-78EC-CBFC78E3D114}"/>
              </a:ext>
            </a:extLst>
          </p:cNvPr>
          <p:cNvSpPr>
            <a:spLocks noChangeArrowheads="1"/>
          </p:cNvSpPr>
          <p:nvPr/>
        </p:nvSpPr>
        <p:spPr bwMode="auto">
          <a:xfrm>
            <a:off x="304800" y="6096000"/>
            <a:ext cx="220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GB" altLang="zh-CN" sz="1800" b="0"/>
              <a:t>{context Flight</a:t>
            </a:r>
          </a:p>
          <a:p>
            <a:pPr eaLnBrk="1" hangingPunct="1">
              <a:spcBef>
                <a:spcPct val="0"/>
              </a:spcBef>
              <a:buClrTx/>
              <a:buSzTx/>
              <a:buFontTx/>
              <a:buNone/>
            </a:pPr>
            <a:r>
              <a:rPr lang="en-GB" altLang="zh-CN" sz="1800" b="0"/>
              <a:t>inv:  duration&lt;4}</a:t>
            </a:r>
            <a:endParaRPr lang="zh-CN" altLang="en-US" sz="180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36CFD601-1A0C-C74E-3A73-356F9904D171}"/>
              </a:ext>
            </a:extLst>
          </p:cNvPr>
          <p:cNvSpPr>
            <a:spLocks noGrp="1" noChangeArrowheads="1"/>
          </p:cNvSpPr>
          <p:nvPr>
            <p:ph type="title"/>
          </p:nvPr>
        </p:nvSpPr>
        <p:spPr/>
        <p:txBody>
          <a:bodyPr/>
          <a:lstStyle/>
          <a:p>
            <a:pPr eaLnBrk="1" hangingPunct="1"/>
            <a:r>
              <a:rPr lang="en-US" altLang="zh-CN"/>
              <a:t>5. </a:t>
            </a:r>
            <a:r>
              <a:rPr lang="zh-CN" altLang="en-US"/>
              <a:t>对象约束语言</a:t>
            </a:r>
            <a:r>
              <a:rPr lang="en-US" altLang="zh-CN"/>
              <a:t>OCL</a:t>
            </a:r>
          </a:p>
        </p:txBody>
      </p:sp>
      <p:sp>
        <p:nvSpPr>
          <p:cNvPr id="133123" name="Rectangle 3">
            <a:extLst>
              <a:ext uri="{FF2B5EF4-FFF2-40B4-BE49-F238E27FC236}">
                <a16:creationId xmlns:a16="http://schemas.microsoft.com/office/drawing/2014/main" id="{E0841B2B-8EE3-6998-63AA-59AEE01EFD91}"/>
              </a:ext>
            </a:extLst>
          </p:cNvPr>
          <p:cNvSpPr>
            <a:spLocks noGrp="1" noChangeArrowheads="1"/>
          </p:cNvSpPr>
          <p:nvPr>
            <p:ph type="body" idx="1"/>
          </p:nvPr>
        </p:nvSpPr>
        <p:spPr/>
        <p:txBody>
          <a:bodyPr/>
          <a:lstStyle/>
          <a:p>
            <a:pPr eaLnBrk="1" hangingPunct="1"/>
            <a:r>
              <a:rPr lang="zh-CN" altLang="en-US" sz="2200" b="1"/>
              <a:t>前置条件和后置条件</a:t>
            </a:r>
            <a:r>
              <a:rPr lang="zh-CN" altLang="en-US" sz="2200"/>
              <a:t> </a:t>
            </a:r>
          </a:p>
          <a:p>
            <a:pPr lvl="1" eaLnBrk="1" hangingPunct="1"/>
            <a:r>
              <a:rPr lang="zh-CN" altLang="en-US" sz="2000"/>
              <a:t>前置条件要求类元在执行操作之前必须保证前置条件的表达式为真</a:t>
            </a:r>
          </a:p>
          <a:p>
            <a:pPr lvl="1" eaLnBrk="1" hangingPunct="1"/>
            <a:r>
              <a:rPr lang="zh-CN" altLang="en-US" sz="2000"/>
              <a:t>后置条件要求类元在操作执行完成之后必须保证后置条件的表达式为真 </a:t>
            </a:r>
          </a:p>
          <a:p>
            <a:pPr eaLnBrk="1" hangingPunct="1"/>
            <a:endParaRPr lang="en-US" altLang="zh-CN" sz="2200"/>
          </a:p>
        </p:txBody>
      </p:sp>
      <p:sp>
        <p:nvSpPr>
          <p:cNvPr id="133124" name="Rectangle 4">
            <a:extLst>
              <a:ext uri="{FF2B5EF4-FFF2-40B4-BE49-F238E27FC236}">
                <a16:creationId xmlns:a16="http://schemas.microsoft.com/office/drawing/2014/main" id="{DA142CFC-B5EF-425C-6D7E-F6E1383682C5}"/>
              </a:ext>
            </a:extLst>
          </p:cNvPr>
          <p:cNvSpPr>
            <a:spLocks noChangeArrowheads="1"/>
          </p:cNvSpPr>
          <p:nvPr/>
        </p:nvSpPr>
        <p:spPr bwMode="auto">
          <a:xfrm>
            <a:off x="3200400" y="2743200"/>
            <a:ext cx="18288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25" name="Text Box 5">
            <a:extLst>
              <a:ext uri="{FF2B5EF4-FFF2-40B4-BE49-F238E27FC236}">
                <a16:creationId xmlns:a16="http://schemas.microsoft.com/office/drawing/2014/main" id="{62BAF19C-F3AA-CACF-975A-83DF9538D876}"/>
              </a:ext>
            </a:extLst>
          </p:cNvPr>
          <p:cNvSpPr txBox="1">
            <a:spLocks noChangeArrowheads="1"/>
          </p:cNvSpPr>
          <p:nvPr/>
        </p:nvSpPr>
        <p:spPr bwMode="auto">
          <a:xfrm>
            <a:off x="3276600" y="2819400"/>
            <a:ext cx="1573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a:latin typeface="Times New Roman" panose="02020603050405020304" pitchFamily="18" charset="0"/>
              </a:rPr>
              <a:t>LoyaltyAccount</a:t>
            </a:r>
          </a:p>
        </p:txBody>
      </p:sp>
      <p:sp>
        <p:nvSpPr>
          <p:cNvPr id="133126" name="Text Box 6">
            <a:extLst>
              <a:ext uri="{FF2B5EF4-FFF2-40B4-BE49-F238E27FC236}">
                <a16:creationId xmlns:a16="http://schemas.microsoft.com/office/drawing/2014/main" id="{24BF5A43-22D5-197B-2C19-E936EDAF9046}"/>
              </a:ext>
            </a:extLst>
          </p:cNvPr>
          <p:cNvSpPr txBox="1">
            <a:spLocks noChangeArrowheads="1"/>
          </p:cNvSpPr>
          <p:nvPr/>
        </p:nvSpPr>
        <p:spPr bwMode="auto">
          <a:xfrm>
            <a:off x="3200400" y="3200400"/>
            <a:ext cx="1489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Times New Roman" panose="02020603050405020304" pitchFamily="18" charset="0"/>
              </a:rPr>
              <a:t>points: Integer</a:t>
            </a:r>
          </a:p>
          <a:p>
            <a:pPr eaLnBrk="1" hangingPunct="1">
              <a:spcBef>
                <a:spcPct val="0"/>
              </a:spcBef>
              <a:buClrTx/>
              <a:buSzTx/>
              <a:buFontTx/>
              <a:buNone/>
            </a:pPr>
            <a:endParaRPr lang="en-US" altLang="zh-CN" sz="1600" b="0" u="sng">
              <a:latin typeface="Times New Roman" panose="02020603050405020304" pitchFamily="18" charset="0"/>
            </a:endParaRPr>
          </a:p>
        </p:txBody>
      </p:sp>
      <p:sp>
        <p:nvSpPr>
          <p:cNvPr id="133127" name="Rectangle 7">
            <a:extLst>
              <a:ext uri="{FF2B5EF4-FFF2-40B4-BE49-F238E27FC236}">
                <a16:creationId xmlns:a16="http://schemas.microsoft.com/office/drawing/2014/main" id="{D288DFC0-7815-73BD-2344-B967B9543CDE}"/>
              </a:ext>
            </a:extLst>
          </p:cNvPr>
          <p:cNvSpPr>
            <a:spLocks noChangeArrowheads="1"/>
          </p:cNvSpPr>
          <p:nvPr/>
        </p:nvSpPr>
        <p:spPr bwMode="auto">
          <a:xfrm>
            <a:off x="3200400" y="3124200"/>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28" name="Text Box 8">
            <a:extLst>
              <a:ext uri="{FF2B5EF4-FFF2-40B4-BE49-F238E27FC236}">
                <a16:creationId xmlns:a16="http://schemas.microsoft.com/office/drawing/2014/main" id="{AE1AE4D9-B017-6581-5AFB-B1BC60027CD9}"/>
              </a:ext>
            </a:extLst>
          </p:cNvPr>
          <p:cNvSpPr txBox="1">
            <a:spLocks noChangeArrowheads="1"/>
          </p:cNvSpPr>
          <p:nvPr/>
        </p:nvSpPr>
        <p:spPr bwMode="auto">
          <a:xfrm>
            <a:off x="3200400" y="3581400"/>
            <a:ext cx="178593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Times New Roman" panose="02020603050405020304" pitchFamily="18" charset="0"/>
              </a:rPr>
              <a:t>earn(i: Integer)</a:t>
            </a:r>
          </a:p>
          <a:p>
            <a:pPr eaLnBrk="1" hangingPunct="1">
              <a:spcBef>
                <a:spcPct val="0"/>
              </a:spcBef>
              <a:buClrTx/>
              <a:buSzTx/>
              <a:buFontTx/>
              <a:buNone/>
            </a:pPr>
            <a:endParaRPr lang="en-US" altLang="zh-CN" sz="1600" b="0">
              <a:latin typeface="Times New Roman" panose="02020603050405020304" pitchFamily="18" charset="0"/>
            </a:endParaRPr>
          </a:p>
          <a:p>
            <a:pPr eaLnBrk="1" hangingPunct="1">
              <a:spcBef>
                <a:spcPct val="0"/>
              </a:spcBef>
              <a:buClrTx/>
              <a:buSzTx/>
              <a:buFontTx/>
              <a:buNone/>
            </a:pPr>
            <a:r>
              <a:rPr lang="en-US" altLang="zh-CN" sz="1600" b="0">
                <a:latin typeface="Times New Roman" panose="02020603050405020304" pitchFamily="18" charset="0"/>
              </a:rPr>
              <a:t>burn(i: Integer)</a:t>
            </a:r>
          </a:p>
          <a:p>
            <a:pPr eaLnBrk="1" hangingPunct="1">
              <a:spcBef>
                <a:spcPct val="0"/>
              </a:spcBef>
              <a:buClrTx/>
              <a:buSzTx/>
              <a:buFontTx/>
              <a:buNone/>
            </a:pPr>
            <a:endParaRPr lang="en-US" altLang="zh-CN" sz="1600" b="0">
              <a:latin typeface="Times New Roman" panose="02020603050405020304" pitchFamily="18" charset="0"/>
            </a:endParaRPr>
          </a:p>
          <a:p>
            <a:pPr eaLnBrk="1" hangingPunct="1">
              <a:spcBef>
                <a:spcPct val="0"/>
              </a:spcBef>
              <a:buClrTx/>
              <a:buSzTx/>
              <a:buFontTx/>
              <a:buNone/>
            </a:pPr>
            <a:r>
              <a:rPr lang="en-US" altLang="zh-CN" sz="1600" b="0">
                <a:latin typeface="Times New Roman" panose="02020603050405020304" pitchFamily="18" charset="0"/>
              </a:rPr>
              <a:t>isEmpty(): Boolean</a:t>
            </a:r>
          </a:p>
        </p:txBody>
      </p:sp>
      <p:sp>
        <p:nvSpPr>
          <p:cNvPr id="133129" name="AutoShape 9">
            <a:extLst>
              <a:ext uri="{FF2B5EF4-FFF2-40B4-BE49-F238E27FC236}">
                <a16:creationId xmlns:a16="http://schemas.microsoft.com/office/drawing/2014/main" id="{420BD6E8-AA09-EE0F-07F6-66A1DE8EE389}"/>
              </a:ext>
            </a:extLst>
          </p:cNvPr>
          <p:cNvSpPr>
            <a:spLocks noChangeArrowheads="1"/>
          </p:cNvSpPr>
          <p:nvPr/>
        </p:nvSpPr>
        <p:spPr bwMode="auto">
          <a:xfrm flipV="1">
            <a:off x="6096000" y="3160713"/>
            <a:ext cx="2057400" cy="5334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30" name="Text Box 10">
            <a:extLst>
              <a:ext uri="{FF2B5EF4-FFF2-40B4-BE49-F238E27FC236}">
                <a16:creationId xmlns:a16="http://schemas.microsoft.com/office/drawing/2014/main" id="{C2CC5A71-5F03-784D-717C-411603F12B6E}"/>
              </a:ext>
            </a:extLst>
          </p:cNvPr>
          <p:cNvSpPr txBox="1">
            <a:spLocks noChangeArrowheads="1"/>
          </p:cNvSpPr>
          <p:nvPr/>
        </p:nvSpPr>
        <p:spPr bwMode="auto">
          <a:xfrm>
            <a:off x="6096000" y="3276600"/>
            <a:ext cx="2017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 points &gt;= 0 }</a:t>
            </a:r>
          </a:p>
        </p:txBody>
      </p:sp>
      <p:sp>
        <p:nvSpPr>
          <p:cNvPr id="133131" name="Line 11">
            <a:extLst>
              <a:ext uri="{FF2B5EF4-FFF2-40B4-BE49-F238E27FC236}">
                <a16:creationId xmlns:a16="http://schemas.microsoft.com/office/drawing/2014/main" id="{DA3E727D-DB55-7E33-1EF2-DAA3FA64914E}"/>
              </a:ext>
            </a:extLst>
          </p:cNvPr>
          <p:cNvSpPr>
            <a:spLocks noChangeShapeType="1"/>
          </p:cNvSpPr>
          <p:nvPr/>
        </p:nvSpPr>
        <p:spPr bwMode="auto">
          <a:xfrm>
            <a:off x="5029200" y="3352800"/>
            <a:ext cx="1066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2" name="AutoShape 12">
            <a:extLst>
              <a:ext uri="{FF2B5EF4-FFF2-40B4-BE49-F238E27FC236}">
                <a16:creationId xmlns:a16="http://schemas.microsoft.com/office/drawing/2014/main" id="{170414FE-481C-D50F-D71C-64185432F21B}"/>
              </a:ext>
            </a:extLst>
          </p:cNvPr>
          <p:cNvSpPr>
            <a:spLocks noChangeArrowheads="1"/>
          </p:cNvSpPr>
          <p:nvPr/>
        </p:nvSpPr>
        <p:spPr bwMode="auto">
          <a:xfrm flipV="1">
            <a:off x="5791200" y="5715000"/>
            <a:ext cx="29718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33" name="Text Box 13">
            <a:extLst>
              <a:ext uri="{FF2B5EF4-FFF2-40B4-BE49-F238E27FC236}">
                <a16:creationId xmlns:a16="http://schemas.microsoft.com/office/drawing/2014/main" id="{A430577F-2BE7-B934-2BFB-F6F202155D6C}"/>
              </a:ext>
            </a:extLst>
          </p:cNvPr>
          <p:cNvSpPr txBox="1">
            <a:spLocks noChangeArrowheads="1"/>
          </p:cNvSpPr>
          <p:nvPr/>
        </p:nvSpPr>
        <p:spPr bwMode="auto">
          <a:xfrm>
            <a:off x="5791200" y="5715000"/>
            <a:ext cx="3117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&lt;&lt;postcondition&gt;&gt;</a:t>
            </a:r>
          </a:p>
          <a:p>
            <a:pPr eaLnBrk="1" hangingPunct="1">
              <a:spcBef>
                <a:spcPct val="0"/>
              </a:spcBef>
              <a:buClrTx/>
              <a:buSzTx/>
              <a:buFontTx/>
              <a:buNone/>
            </a:pPr>
            <a:r>
              <a:rPr lang="en-US" altLang="zh-CN" sz="1600" b="0">
                <a:latin typeface="Courier New" panose="02070309020205020404" pitchFamily="49" charset="0"/>
              </a:rPr>
              <a:t>points = points@pre - i </a:t>
            </a:r>
          </a:p>
        </p:txBody>
      </p:sp>
      <p:sp>
        <p:nvSpPr>
          <p:cNvPr id="133134" name="Line 14">
            <a:extLst>
              <a:ext uri="{FF2B5EF4-FFF2-40B4-BE49-F238E27FC236}">
                <a16:creationId xmlns:a16="http://schemas.microsoft.com/office/drawing/2014/main" id="{083BEDD6-DFD6-E5E9-F7AF-3DF9CB282B01}"/>
              </a:ext>
            </a:extLst>
          </p:cNvPr>
          <p:cNvSpPr>
            <a:spLocks noChangeShapeType="1"/>
          </p:cNvSpPr>
          <p:nvPr/>
        </p:nvSpPr>
        <p:spPr bwMode="auto">
          <a:xfrm>
            <a:off x="4572000" y="4343400"/>
            <a:ext cx="1447800" cy="13716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5" name="Text Box 15">
            <a:extLst>
              <a:ext uri="{FF2B5EF4-FFF2-40B4-BE49-F238E27FC236}">
                <a16:creationId xmlns:a16="http://schemas.microsoft.com/office/drawing/2014/main" id="{F477DF45-9A02-A084-0755-1E5FB3977299}"/>
              </a:ext>
            </a:extLst>
          </p:cNvPr>
          <p:cNvSpPr txBox="1">
            <a:spLocks noChangeArrowheads="1"/>
          </p:cNvSpPr>
          <p:nvPr/>
        </p:nvSpPr>
        <p:spPr bwMode="auto">
          <a:xfrm>
            <a:off x="6096000" y="2819400"/>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0">
                <a:solidFill>
                  <a:srgbClr val="FF3300"/>
                </a:solidFill>
                <a:latin typeface="Times New Roman" panose="02020603050405020304" pitchFamily="18" charset="0"/>
              </a:rPr>
              <a:t>class invariant</a:t>
            </a:r>
          </a:p>
        </p:txBody>
      </p:sp>
      <p:sp>
        <p:nvSpPr>
          <p:cNvPr id="133136" name="Text Box 16">
            <a:extLst>
              <a:ext uri="{FF2B5EF4-FFF2-40B4-BE49-F238E27FC236}">
                <a16:creationId xmlns:a16="http://schemas.microsoft.com/office/drawing/2014/main" id="{6B118C37-19AB-3AFB-ACBC-B7E3B91BC8DA}"/>
              </a:ext>
            </a:extLst>
          </p:cNvPr>
          <p:cNvSpPr txBox="1">
            <a:spLocks noChangeArrowheads="1"/>
          </p:cNvSpPr>
          <p:nvPr/>
        </p:nvSpPr>
        <p:spPr bwMode="auto">
          <a:xfrm>
            <a:off x="5791200" y="6324600"/>
            <a:ext cx="314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0">
                <a:solidFill>
                  <a:srgbClr val="FF3300"/>
                </a:solidFill>
                <a:latin typeface="Times New Roman" panose="02020603050405020304" pitchFamily="18" charset="0"/>
              </a:rPr>
              <a:t>postcondition for burn operation</a:t>
            </a:r>
          </a:p>
        </p:txBody>
      </p:sp>
      <p:sp>
        <p:nvSpPr>
          <p:cNvPr id="133137" name="AutoShape 17">
            <a:extLst>
              <a:ext uri="{FF2B5EF4-FFF2-40B4-BE49-F238E27FC236}">
                <a16:creationId xmlns:a16="http://schemas.microsoft.com/office/drawing/2014/main" id="{274E1137-6ED5-CB17-5508-1517B5D1CF97}"/>
              </a:ext>
            </a:extLst>
          </p:cNvPr>
          <p:cNvSpPr>
            <a:spLocks noChangeArrowheads="1"/>
          </p:cNvSpPr>
          <p:nvPr/>
        </p:nvSpPr>
        <p:spPr bwMode="auto">
          <a:xfrm flipV="1">
            <a:off x="2514600" y="6172200"/>
            <a:ext cx="24384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38" name="Text Box 18">
            <a:extLst>
              <a:ext uri="{FF2B5EF4-FFF2-40B4-BE49-F238E27FC236}">
                <a16:creationId xmlns:a16="http://schemas.microsoft.com/office/drawing/2014/main" id="{6DD73972-D7C8-D762-C956-FC2F1B858CB3}"/>
              </a:ext>
            </a:extLst>
          </p:cNvPr>
          <p:cNvSpPr txBox="1">
            <a:spLocks noChangeArrowheads="1"/>
          </p:cNvSpPr>
          <p:nvPr/>
        </p:nvSpPr>
        <p:spPr bwMode="auto">
          <a:xfrm>
            <a:off x="2514600" y="6172200"/>
            <a:ext cx="2506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&lt;&lt;postcondition&gt;&gt;</a:t>
            </a:r>
          </a:p>
          <a:p>
            <a:pPr eaLnBrk="1" hangingPunct="1">
              <a:spcBef>
                <a:spcPct val="0"/>
              </a:spcBef>
              <a:buClrTx/>
              <a:buSzTx/>
              <a:buFontTx/>
              <a:buNone/>
            </a:pPr>
            <a:r>
              <a:rPr lang="en-US" altLang="zh-CN" sz="1600" b="0">
                <a:latin typeface="Courier New" panose="02070309020205020404" pitchFamily="49" charset="0"/>
              </a:rPr>
              <a:t>result = (points=0)</a:t>
            </a:r>
          </a:p>
        </p:txBody>
      </p:sp>
      <p:sp>
        <p:nvSpPr>
          <p:cNvPr id="133139" name="Line 19">
            <a:extLst>
              <a:ext uri="{FF2B5EF4-FFF2-40B4-BE49-F238E27FC236}">
                <a16:creationId xmlns:a16="http://schemas.microsoft.com/office/drawing/2014/main" id="{AAE303D1-DEC3-337F-EC02-BAF72BA2B0B6}"/>
              </a:ext>
            </a:extLst>
          </p:cNvPr>
          <p:cNvSpPr>
            <a:spLocks noChangeShapeType="1"/>
          </p:cNvSpPr>
          <p:nvPr/>
        </p:nvSpPr>
        <p:spPr bwMode="auto">
          <a:xfrm>
            <a:off x="3352800" y="4876800"/>
            <a:ext cx="152400" cy="1295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40" name="AutoShape 20">
            <a:extLst>
              <a:ext uri="{FF2B5EF4-FFF2-40B4-BE49-F238E27FC236}">
                <a16:creationId xmlns:a16="http://schemas.microsoft.com/office/drawing/2014/main" id="{87F8912E-B009-466A-1655-DB351FBA5B5E}"/>
              </a:ext>
            </a:extLst>
          </p:cNvPr>
          <p:cNvSpPr>
            <a:spLocks noChangeArrowheads="1"/>
          </p:cNvSpPr>
          <p:nvPr/>
        </p:nvSpPr>
        <p:spPr bwMode="auto">
          <a:xfrm flipV="1">
            <a:off x="5791200" y="4191000"/>
            <a:ext cx="28956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41" name="Text Box 21">
            <a:extLst>
              <a:ext uri="{FF2B5EF4-FFF2-40B4-BE49-F238E27FC236}">
                <a16:creationId xmlns:a16="http://schemas.microsoft.com/office/drawing/2014/main" id="{23141460-1C96-F840-4D5A-C87609CF799D}"/>
              </a:ext>
            </a:extLst>
          </p:cNvPr>
          <p:cNvSpPr txBox="1">
            <a:spLocks noChangeArrowheads="1"/>
          </p:cNvSpPr>
          <p:nvPr/>
        </p:nvSpPr>
        <p:spPr bwMode="auto">
          <a:xfrm>
            <a:off x="5791200" y="4191000"/>
            <a:ext cx="2995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&lt;&lt;precondition&gt;&gt;</a:t>
            </a:r>
          </a:p>
          <a:p>
            <a:pPr eaLnBrk="1" hangingPunct="1">
              <a:spcBef>
                <a:spcPct val="0"/>
              </a:spcBef>
              <a:buClrTx/>
              <a:buSzTx/>
              <a:buFontTx/>
              <a:buNone/>
            </a:pPr>
            <a:r>
              <a:rPr lang="en-US" altLang="zh-CN" sz="1600" b="0">
                <a:latin typeface="Courier New" panose="02070309020205020404" pitchFamily="49" charset="0"/>
              </a:rPr>
              <a:t>points &gt;= i and i &gt;= 0 </a:t>
            </a:r>
          </a:p>
        </p:txBody>
      </p:sp>
      <p:sp>
        <p:nvSpPr>
          <p:cNvPr id="133142" name="Line 22">
            <a:extLst>
              <a:ext uri="{FF2B5EF4-FFF2-40B4-BE49-F238E27FC236}">
                <a16:creationId xmlns:a16="http://schemas.microsoft.com/office/drawing/2014/main" id="{65142B40-80DB-52FC-2265-30B1DECED0F0}"/>
              </a:ext>
            </a:extLst>
          </p:cNvPr>
          <p:cNvSpPr>
            <a:spLocks noChangeShapeType="1"/>
          </p:cNvSpPr>
          <p:nvPr/>
        </p:nvSpPr>
        <p:spPr bwMode="auto">
          <a:xfrm>
            <a:off x="4572000" y="4267200"/>
            <a:ext cx="1219200" cy="152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43" name="Rectangle 23">
            <a:extLst>
              <a:ext uri="{FF2B5EF4-FFF2-40B4-BE49-F238E27FC236}">
                <a16:creationId xmlns:a16="http://schemas.microsoft.com/office/drawing/2014/main" id="{4FB8B99C-1338-C393-D27C-BBDF74D045E9}"/>
              </a:ext>
            </a:extLst>
          </p:cNvPr>
          <p:cNvSpPr>
            <a:spLocks noChangeArrowheads="1"/>
          </p:cNvSpPr>
          <p:nvPr/>
        </p:nvSpPr>
        <p:spPr bwMode="auto">
          <a:xfrm>
            <a:off x="5715000" y="4800600"/>
            <a:ext cx="3060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b="0">
                <a:solidFill>
                  <a:srgbClr val="FF3300"/>
                </a:solidFill>
                <a:latin typeface="Times New Roman" panose="02020603050405020304" pitchFamily="18" charset="0"/>
              </a:rPr>
              <a:t>precondition for burn operation</a:t>
            </a:r>
          </a:p>
        </p:txBody>
      </p:sp>
      <p:sp>
        <p:nvSpPr>
          <p:cNvPr id="133144" name="AutoShape 24">
            <a:extLst>
              <a:ext uri="{FF2B5EF4-FFF2-40B4-BE49-F238E27FC236}">
                <a16:creationId xmlns:a16="http://schemas.microsoft.com/office/drawing/2014/main" id="{561DEE2A-EA8D-A087-53CA-558333E9A36E}"/>
              </a:ext>
            </a:extLst>
          </p:cNvPr>
          <p:cNvSpPr>
            <a:spLocks noChangeArrowheads="1"/>
          </p:cNvSpPr>
          <p:nvPr/>
        </p:nvSpPr>
        <p:spPr bwMode="auto">
          <a:xfrm flipV="1">
            <a:off x="152400" y="5334000"/>
            <a:ext cx="29718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45" name="Text Box 25">
            <a:extLst>
              <a:ext uri="{FF2B5EF4-FFF2-40B4-BE49-F238E27FC236}">
                <a16:creationId xmlns:a16="http://schemas.microsoft.com/office/drawing/2014/main" id="{B7C5EAB7-8258-C58B-65A2-358E691C102C}"/>
              </a:ext>
            </a:extLst>
          </p:cNvPr>
          <p:cNvSpPr txBox="1">
            <a:spLocks noChangeArrowheads="1"/>
          </p:cNvSpPr>
          <p:nvPr/>
        </p:nvSpPr>
        <p:spPr bwMode="auto">
          <a:xfrm>
            <a:off x="152400" y="5334000"/>
            <a:ext cx="3117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&lt;&lt;postcondition&gt;&gt;</a:t>
            </a:r>
          </a:p>
          <a:p>
            <a:pPr eaLnBrk="1" hangingPunct="1">
              <a:spcBef>
                <a:spcPct val="0"/>
              </a:spcBef>
              <a:buClrTx/>
              <a:buSzTx/>
              <a:buFontTx/>
              <a:buNone/>
            </a:pPr>
            <a:r>
              <a:rPr lang="en-US" altLang="zh-CN" sz="1600" b="0">
                <a:latin typeface="Courier New" panose="02070309020205020404" pitchFamily="49" charset="0"/>
              </a:rPr>
              <a:t>points = points@pre + i </a:t>
            </a:r>
          </a:p>
        </p:txBody>
      </p:sp>
      <p:sp>
        <p:nvSpPr>
          <p:cNvPr id="133146" name="Line 26">
            <a:extLst>
              <a:ext uri="{FF2B5EF4-FFF2-40B4-BE49-F238E27FC236}">
                <a16:creationId xmlns:a16="http://schemas.microsoft.com/office/drawing/2014/main" id="{6D8F52DB-F975-5447-92C3-0909FCFE32F8}"/>
              </a:ext>
            </a:extLst>
          </p:cNvPr>
          <p:cNvSpPr>
            <a:spLocks noChangeShapeType="1"/>
          </p:cNvSpPr>
          <p:nvPr/>
        </p:nvSpPr>
        <p:spPr bwMode="auto">
          <a:xfrm flipH="1">
            <a:off x="2209800" y="3886200"/>
            <a:ext cx="1066800" cy="14478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47" name="AutoShape 27">
            <a:extLst>
              <a:ext uri="{FF2B5EF4-FFF2-40B4-BE49-F238E27FC236}">
                <a16:creationId xmlns:a16="http://schemas.microsoft.com/office/drawing/2014/main" id="{476C60B9-398B-9914-5E4C-075610324607}"/>
              </a:ext>
            </a:extLst>
          </p:cNvPr>
          <p:cNvSpPr>
            <a:spLocks noChangeArrowheads="1"/>
          </p:cNvSpPr>
          <p:nvPr/>
        </p:nvSpPr>
        <p:spPr bwMode="auto">
          <a:xfrm flipV="1">
            <a:off x="152400" y="4038600"/>
            <a:ext cx="2286000" cy="60960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3148" name="Text Box 28">
            <a:extLst>
              <a:ext uri="{FF2B5EF4-FFF2-40B4-BE49-F238E27FC236}">
                <a16:creationId xmlns:a16="http://schemas.microsoft.com/office/drawing/2014/main" id="{46BA942B-EA06-E6B4-120B-465B114D4F5C}"/>
              </a:ext>
            </a:extLst>
          </p:cNvPr>
          <p:cNvSpPr txBox="1">
            <a:spLocks noChangeArrowheads="1"/>
          </p:cNvSpPr>
          <p:nvPr/>
        </p:nvSpPr>
        <p:spPr bwMode="auto">
          <a:xfrm>
            <a:off x="152400" y="4038600"/>
            <a:ext cx="2139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b="0">
                <a:latin typeface="Courier New" panose="02070309020205020404" pitchFamily="49" charset="0"/>
              </a:rPr>
              <a:t>&lt;&lt;precondition&gt;&gt;</a:t>
            </a:r>
          </a:p>
          <a:p>
            <a:pPr eaLnBrk="1" hangingPunct="1">
              <a:spcBef>
                <a:spcPct val="0"/>
              </a:spcBef>
              <a:buClrTx/>
              <a:buSzTx/>
              <a:buFontTx/>
              <a:buNone/>
            </a:pPr>
            <a:r>
              <a:rPr lang="en-US" altLang="zh-CN" sz="1600" b="0">
                <a:latin typeface="Courier New" panose="02070309020205020404" pitchFamily="49" charset="0"/>
              </a:rPr>
              <a:t>i &gt;= 0 </a:t>
            </a:r>
          </a:p>
        </p:txBody>
      </p:sp>
      <p:sp>
        <p:nvSpPr>
          <p:cNvPr id="133149" name="Line 29">
            <a:extLst>
              <a:ext uri="{FF2B5EF4-FFF2-40B4-BE49-F238E27FC236}">
                <a16:creationId xmlns:a16="http://schemas.microsoft.com/office/drawing/2014/main" id="{D50F63E0-9E0B-09A7-2535-B672A2515135}"/>
              </a:ext>
            </a:extLst>
          </p:cNvPr>
          <p:cNvSpPr>
            <a:spLocks noChangeShapeType="1"/>
          </p:cNvSpPr>
          <p:nvPr/>
        </p:nvSpPr>
        <p:spPr bwMode="auto">
          <a:xfrm flipV="1">
            <a:off x="1295400" y="3733800"/>
            <a:ext cx="1981200" cy="3048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8800BE3D-8299-D92A-226E-870431B2B4FB}"/>
              </a:ext>
            </a:extLst>
          </p:cNvPr>
          <p:cNvSpPr>
            <a:spLocks noGrp="1" noChangeArrowheads="1"/>
          </p:cNvSpPr>
          <p:nvPr>
            <p:ph type="title"/>
          </p:nvPr>
        </p:nvSpPr>
        <p:spPr/>
        <p:txBody>
          <a:bodyPr/>
          <a:lstStyle/>
          <a:p>
            <a:r>
              <a:rPr lang="zh-CN" altLang="en-US" sz="3200"/>
              <a:t>目标精化是目标模型的重要任务之一（</a:t>
            </a:r>
            <a:r>
              <a:rPr lang="en-US" altLang="zh-CN" sz="3200"/>
              <a:t>Goal-oriented </a:t>
            </a:r>
            <a:r>
              <a:rPr lang="en-US" altLang="zh-CN" sz="3200" b="1">
                <a:sym typeface="Wingdings" panose="05000000000000000000" pitchFamily="2" charset="2"/>
              </a:rPr>
              <a:t></a:t>
            </a:r>
            <a:r>
              <a:rPr lang="en-US" altLang="zh-CN" sz="3200"/>
              <a:t> agent-oriented</a:t>
            </a:r>
            <a:r>
              <a:rPr lang="zh-CN" altLang="en-US" sz="3200"/>
              <a:t>）</a:t>
            </a:r>
          </a:p>
        </p:txBody>
      </p:sp>
      <p:sp>
        <p:nvSpPr>
          <p:cNvPr id="52227" name="内容占位符 2">
            <a:extLst>
              <a:ext uri="{FF2B5EF4-FFF2-40B4-BE49-F238E27FC236}">
                <a16:creationId xmlns:a16="http://schemas.microsoft.com/office/drawing/2014/main" id="{DFDEA75B-1163-9A26-9233-8F16CF9FF8A3}"/>
              </a:ext>
            </a:extLst>
          </p:cNvPr>
          <p:cNvSpPr>
            <a:spLocks noGrp="1" noChangeArrowheads="1"/>
          </p:cNvSpPr>
          <p:nvPr>
            <p:ph idx="1"/>
          </p:nvPr>
        </p:nvSpPr>
        <p:spPr>
          <a:xfrm>
            <a:off x="381000" y="1524000"/>
            <a:ext cx="8229600" cy="5029200"/>
          </a:xfrm>
        </p:spPr>
        <p:txBody>
          <a:bodyPr/>
          <a:lstStyle/>
          <a:p>
            <a:r>
              <a:rPr lang="zh-CN" altLang="en-US" sz="2400"/>
              <a:t>目标的达成需要主体（</a:t>
            </a:r>
            <a:r>
              <a:rPr lang="en-US" altLang="zh-CN" sz="2400"/>
              <a:t>agent</a:t>
            </a:r>
            <a:r>
              <a:rPr lang="zh-CN" altLang="en-US" sz="2400"/>
              <a:t>）的参与</a:t>
            </a:r>
            <a:endParaRPr lang="en-US" altLang="zh-CN" sz="2400"/>
          </a:p>
          <a:p>
            <a:pPr lvl="1"/>
            <a:r>
              <a:rPr lang="zh-CN" altLang="en-US" sz="2000"/>
              <a:t>人</a:t>
            </a:r>
            <a:r>
              <a:rPr lang="en-US" altLang="zh-CN" sz="2000"/>
              <a:t>,</a:t>
            </a:r>
            <a:r>
              <a:rPr lang="zh-CN" altLang="en-US" sz="2000"/>
              <a:t>设备</a:t>
            </a:r>
            <a:r>
              <a:rPr lang="en-US" altLang="zh-CN" sz="2000"/>
              <a:t>, </a:t>
            </a:r>
            <a:r>
              <a:rPr lang="zh-CN" altLang="en-US" sz="2000"/>
              <a:t>其他软件系统</a:t>
            </a:r>
            <a:r>
              <a:rPr lang="en-US" altLang="zh-CN" sz="2000"/>
              <a:t>…</a:t>
            </a:r>
          </a:p>
          <a:p>
            <a:pPr lvl="1"/>
            <a:r>
              <a:rPr lang="zh-CN" altLang="zh-CN" sz="2000"/>
              <a:t>目标</a:t>
            </a:r>
            <a:r>
              <a:rPr lang="en-US" altLang="zh-CN" sz="2000"/>
              <a:t>G1</a:t>
            </a:r>
            <a:r>
              <a:rPr lang="zh-CN" altLang="en-US" sz="2000"/>
              <a:t>（超市降低</a:t>
            </a:r>
            <a:r>
              <a:rPr lang="en-US" altLang="zh-CN" sz="2000"/>
              <a:t>5%</a:t>
            </a:r>
            <a:r>
              <a:rPr lang="zh-CN" altLang="en-US" sz="2000"/>
              <a:t>成本）</a:t>
            </a:r>
            <a:r>
              <a:rPr lang="en-US" altLang="zh-CN" sz="2000"/>
              <a:t> </a:t>
            </a:r>
            <a:r>
              <a:rPr lang="en-US" altLang="zh-CN" sz="2000" b="1">
                <a:sym typeface="Wingdings" panose="05000000000000000000" pitchFamily="2" charset="2"/>
              </a:rPr>
              <a:t></a:t>
            </a:r>
            <a:r>
              <a:rPr lang="zh-CN" altLang="zh-CN" sz="2000"/>
              <a:t>库存管理员、商品销售系统、收银员、信用卡刷卡器、税务系统接口</a:t>
            </a:r>
            <a:r>
              <a:rPr lang="en-US" altLang="zh-CN" sz="2000"/>
              <a:t>......</a:t>
            </a:r>
          </a:p>
          <a:p>
            <a:r>
              <a:rPr lang="zh-CN" altLang="zh-CN" sz="2400"/>
              <a:t>越是抽象、粗粒度、范围广的目标，参与的主体越多</a:t>
            </a:r>
            <a:endParaRPr lang="en-US" altLang="zh-CN" sz="2400"/>
          </a:p>
          <a:p>
            <a:r>
              <a:rPr lang="zh-CN" altLang="zh-CN" sz="2400"/>
              <a:t>如果一个目标的主体只有待开发的软件系统一个，那么该目标就可以等同于需求</a:t>
            </a:r>
            <a:r>
              <a:rPr lang="zh-CN" altLang="en-US" sz="2400"/>
              <a:t>（要求）</a:t>
            </a:r>
            <a:r>
              <a:rPr lang="zh-CN" altLang="zh-CN" sz="2400"/>
              <a:t>了。</a:t>
            </a:r>
            <a:endParaRPr lang="en-US" altLang="zh-CN" sz="2400"/>
          </a:p>
          <a:p>
            <a:r>
              <a:rPr lang="zh-CN" altLang="zh-CN" sz="2400"/>
              <a:t>如果一个目标的主体只有系统环境中的一个对象（例如用户），那么该目标就可以等同于假设（</a:t>
            </a:r>
            <a:r>
              <a:rPr lang="en-US" altLang="zh-CN" sz="2400"/>
              <a:t>Assumption</a:t>
            </a:r>
            <a:r>
              <a:rPr lang="zh-CN" altLang="zh-CN" sz="2400"/>
              <a:t>）与依赖（</a:t>
            </a:r>
            <a:r>
              <a:rPr lang="en-US" altLang="zh-CN" sz="2400"/>
              <a:t>Dependency</a:t>
            </a:r>
            <a:r>
              <a:rPr lang="zh-CN" altLang="zh-CN" sz="2400"/>
              <a:t>）了</a:t>
            </a:r>
            <a:endParaRPr lang="en-US" altLang="zh-CN" sz="2400"/>
          </a:p>
          <a:p>
            <a:r>
              <a:rPr lang="zh-CN" altLang="zh-CN" sz="2400"/>
              <a:t>区分目标的主体与拥有者，拥有者通常是涉众，这些涉众期望目标达成但不一定参与目标达成过程</a:t>
            </a:r>
            <a:endParaRPr lang="en-US" altLang="zh-CN" sz="2400"/>
          </a:p>
        </p:txBody>
      </p:sp>
      <p:sp>
        <p:nvSpPr>
          <p:cNvPr id="52228" name="灯片编号占位符 1">
            <a:extLst>
              <a:ext uri="{FF2B5EF4-FFF2-40B4-BE49-F238E27FC236}">
                <a16:creationId xmlns:a16="http://schemas.microsoft.com/office/drawing/2014/main" id="{61D74A5B-730C-5A90-632D-2387FAF7B2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3FE4994-2B13-44A9-9F60-085020A8ED44}" type="slidenum">
              <a:rPr lang="en-US" altLang="zh-CN" smtClean="0">
                <a:latin typeface="Garamond" panose="02020404030301010803" pitchFamily="18" charset="0"/>
              </a:rPr>
              <a:pPr/>
              <a:t>29</a:t>
            </a:fld>
            <a:endParaRPr lang="en-US" altLang="zh-CN">
              <a:latin typeface="Garamond" panose="02020404030301010803" pitchFamily="18"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A306BD03-B23B-5607-DFB0-76C4F96E0066}"/>
              </a:ext>
            </a:extLst>
          </p:cNvPr>
          <p:cNvSpPr>
            <a:spLocks noGrp="1" noChangeArrowheads="1"/>
          </p:cNvSpPr>
          <p:nvPr>
            <p:ph type="title"/>
          </p:nvPr>
        </p:nvSpPr>
        <p:spPr/>
        <p:txBody>
          <a:bodyPr/>
          <a:lstStyle/>
          <a:p>
            <a:pPr eaLnBrk="1" hangingPunct="1"/>
            <a:r>
              <a:rPr lang="en-US" altLang="zh-CN"/>
              <a:t>5. </a:t>
            </a:r>
            <a:r>
              <a:rPr lang="zh-CN" altLang="en-US"/>
              <a:t>对象约束语言</a:t>
            </a:r>
            <a:r>
              <a:rPr lang="en-US" altLang="zh-CN"/>
              <a:t>OCL</a:t>
            </a:r>
          </a:p>
        </p:txBody>
      </p:sp>
      <p:sp>
        <p:nvSpPr>
          <p:cNvPr id="134147" name="Rectangle 3">
            <a:extLst>
              <a:ext uri="{FF2B5EF4-FFF2-40B4-BE49-F238E27FC236}">
                <a16:creationId xmlns:a16="http://schemas.microsoft.com/office/drawing/2014/main" id="{A14196A5-BA3E-BEB7-A15C-20E0CE69788A}"/>
              </a:ext>
            </a:extLst>
          </p:cNvPr>
          <p:cNvSpPr>
            <a:spLocks noGrp="1" noChangeArrowheads="1"/>
          </p:cNvSpPr>
          <p:nvPr>
            <p:ph type="body" idx="1"/>
          </p:nvPr>
        </p:nvSpPr>
        <p:spPr/>
        <p:txBody>
          <a:bodyPr/>
          <a:lstStyle/>
          <a:p>
            <a:pPr eaLnBrk="1" hangingPunct="1"/>
            <a:r>
              <a:rPr lang="zh-CN" altLang="en-US" b="1"/>
              <a:t>监护条件</a:t>
            </a:r>
            <a:r>
              <a:rPr lang="zh-CN" altLang="en-US"/>
              <a:t> </a:t>
            </a:r>
          </a:p>
          <a:p>
            <a:pPr lvl="1" eaLnBrk="1" hangingPunct="1"/>
            <a:r>
              <a:rPr lang="zh-CN" altLang="en-US"/>
              <a:t>监护条件是对状态机模型中状态转移施加的约束</a:t>
            </a:r>
          </a:p>
          <a:p>
            <a:pPr lvl="2" eaLnBrk="1" hangingPunct="1"/>
            <a:r>
              <a:rPr lang="zh-CN" altLang="en-US"/>
              <a:t>在状态机到达转移点时，监护条件的表达式需要根据实际状态进行评估，并只有在表达式实际取值为“真”的情况下才进行转移 </a:t>
            </a:r>
          </a:p>
        </p:txBody>
      </p:sp>
      <p:sp>
        <p:nvSpPr>
          <p:cNvPr id="134148" name="Rectangle 5">
            <a:extLst>
              <a:ext uri="{FF2B5EF4-FFF2-40B4-BE49-F238E27FC236}">
                <a16:creationId xmlns:a16="http://schemas.microsoft.com/office/drawing/2014/main" id="{8E9C136B-339C-C813-76C7-51CBF8B49518}"/>
              </a:ext>
            </a:extLst>
          </p:cNvPr>
          <p:cNvSpPr>
            <a:spLocks noChangeArrowheads="1"/>
          </p:cNvSpPr>
          <p:nvPr/>
        </p:nvSpPr>
        <p:spPr bwMode="auto">
          <a:xfrm>
            <a:off x="0" y="254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34149" name="Object 4">
            <a:extLst>
              <a:ext uri="{FF2B5EF4-FFF2-40B4-BE49-F238E27FC236}">
                <a16:creationId xmlns:a16="http://schemas.microsoft.com/office/drawing/2014/main" id="{E3A123F8-690B-3C4A-8589-2299AC4DAB21}"/>
              </a:ext>
            </a:extLst>
          </p:cNvPr>
          <p:cNvGraphicFramePr>
            <a:graphicFrameLocks noChangeAspect="1"/>
          </p:cNvGraphicFramePr>
          <p:nvPr/>
        </p:nvGraphicFramePr>
        <p:xfrm>
          <a:off x="762000" y="3733800"/>
          <a:ext cx="7315200" cy="2851150"/>
        </p:xfrm>
        <a:graphic>
          <a:graphicData uri="http://schemas.openxmlformats.org/presentationml/2006/ole">
            <mc:AlternateContent xmlns:mc="http://schemas.openxmlformats.org/markup-compatibility/2006">
              <mc:Choice xmlns:v="urn:schemas-microsoft-com:vml" Requires="v">
                <p:oleObj name="Visio" r:id="rId2" imgW="7673359" imgH="2989974" progId="Visio.Drawing.11">
                  <p:embed/>
                </p:oleObj>
              </mc:Choice>
              <mc:Fallback>
                <p:oleObj name="Visio" r:id="rId2" imgW="7673359" imgH="2989974" progId="Visio.Drawing.11">
                  <p:embed/>
                  <p:pic>
                    <p:nvPicPr>
                      <p:cNvPr id="134149" name="Object 4">
                        <a:extLst>
                          <a:ext uri="{FF2B5EF4-FFF2-40B4-BE49-F238E27FC236}">
                            <a16:creationId xmlns:a16="http://schemas.microsoft.com/office/drawing/2014/main" id="{E3A123F8-690B-3C4A-8589-2299AC4DA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733800"/>
                        <a:ext cx="731520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F2EDF285-A070-6826-C0E7-CD348CD77730}"/>
              </a:ext>
            </a:extLst>
          </p:cNvPr>
          <p:cNvSpPr>
            <a:spLocks noGrp="1" noChangeArrowheads="1"/>
          </p:cNvSpPr>
          <p:nvPr>
            <p:ph type="title"/>
          </p:nvPr>
        </p:nvSpPr>
        <p:spPr/>
        <p:txBody>
          <a:bodyPr/>
          <a:lstStyle/>
          <a:p>
            <a:pPr eaLnBrk="1" hangingPunct="1"/>
            <a:r>
              <a:rPr lang="zh-CN" altLang="en-US" sz="3800"/>
              <a:t>行为模型建模</a:t>
            </a:r>
            <a:br>
              <a:rPr lang="zh-CN" altLang="en-US" sz="3800"/>
            </a:br>
            <a:r>
              <a:rPr lang="en-US" altLang="zh-CN" sz="3800">
                <a:latin typeface="Arial" panose="020B0604020202020204" pitchFamily="34" charset="0"/>
              </a:rPr>
              <a:t>——</a:t>
            </a:r>
            <a:r>
              <a:rPr lang="zh-CN" altLang="en-US" sz="3800"/>
              <a:t>添加契约说明</a:t>
            </a:r>
          </a:p>
        </p:txBody>
      </p:sp>
      <p:sp>
        <p:nvSpPr>
          <p:cNvPr id="135171" name="Rectangle 3">
            <a:extLst>
              <a:ext uri="{FF2B5EF4-FFF2-40B4-BE49-F238E27FC236}">
                <a16:creationId xmlns:a16="http://schemas.microsoft.com/office/drawing/2014/main" id="{F4C5CE06-AD37-5591-A963-B3E3DE679122}"/>
              </a:ext>
            </a:extLst>
          </p:cNvPr>
          <p:cNvSpPr>
            <a:spLocks noGrp="1" noChangeArrowheads="1"/>
          </p:cNvSpPr>
          <p:nvPr>
            <p:ph type="body" idx="1"/>
          </p:nvPr>
        </p:nvSpPr>
        <p:spPr>
          <a:xfrm>
            <a:off x="457200" y="1600200"/>
            <a:ext cx="8229600" cy="5029200"/>
          </a:xfrm>
        </p:spPr>
        <p:txBody>
          <a:bodyPr/>
          <a:lstStyle/>
          <a:p>
            <a:pPr eaLnBrk="1" hangingPunct="1">
              <a:lnSpc>
                <a:spcPct val="90000"/>
              </a:lnSpc>
            </a:pPr>
            <a:r>
              <a:rPr lang="zh-CN" altLang="en-US" sz="2100"/>
              <a:t>不需要为所有的系统行为都定义操作契约，可以有选择的为其中的一部分系统行为定义操作契约 </a:t>
            </a:r>
          </a:p>
          <a:p>
            <a:pPr lvl="1" eaLnBrk="1" hangingPunct="1">
              <a:lnSpc>
                <a:spcPct val="90000"/>
              </a:lnSpc>
            </a:pPr>
            <a:r>
              <a:rPr lang="zh-CN" altLang="en-US" sz="2000"/>
              <a:t>涉及到很多状态变化的复杂行为</a:t>
            </a:r>
          </a:p>
          <a:p>
            <a:pPr lvl="1" eaLnBrk="1" hangingPunct="1">
              <a:lnSpc>
                <a:spcPct val="90000"/>
              </a:lnSpc>
            </a:pPr>
            <a:r>
              <a:rPr lang="zh-CN" altLang="en-US" sz="2000"/>
              <a:t>因果关系比较微妙的模糊行为</a:t>
            </a:r>
          </a:p>
          <a:p>
            <a:pPr eaLnBrk="1" hangingPunct="1">
              <a:lnSpc>
                <a:spcPct val="90000"/>
              </a:lnSpc>
            </a:pPr>
            <a:r>
              <a:rPr lang="zh-CN" altLang="en-US" sz="2100"/>
              <a:t>可以从下面几个角度进行约束的发现工作：</a:t>
            </a:r>
          </a:p>
          <a:p>
            <a:pPr lvl="1" eaLnBrk="1" hangingPunct="1">
              <a:lnSpc>
                <a:spcPct val="90000"/>
              </a:lnSpc>
            </a:pPr>
            <a:r>
              <a:rPr lang="zh-CN" altLang="en-US" sz="2000"/>
              <a:t>不变量：系统行为中所涉及的敏感状态，这些状态的改变往往会产生广泛的连锁反应</a:t>
            </a:r>
          </a:p>
          <a:p>
            <a:pPr lvl="2" eaLnBrk="1" hangingPunct="1">
              <a:lnSpc>
                <a:spcPct val="90000"/>
              </a:lnSpc>
            </a:pPr>
            <a:r>
              <a:rPr lang="zh-CN" altLang="en-US" sz="1800"/>
              <a:t>不可改变的属性、不可改变的关联关系</a:t>
            </a:r>
          </a:p>
          <a:p>
            <a:pPr lvl="1" eaLnBrk="1" hangingPunct="1">
              <a:lnSpc>
                <a:spcPct val="90000"/>
              </a:lnSpc>
            </a:pPr>
            <a:r>
              <a:rPr lang="zh-CN" altLang="en-US" sz="2000"/>
              <a:t>前置条件：行为发生和顺利完成所需要的系统的状态条件</a:t>
            </a:r>
          </a:p>
          <a:p>
            <a:pPr lvl="2" eaLnBrk="1" hangingPunct="1">
              <a:lnSpc>
                <a:spcPct val="90000"/>
              </a:lnSpc>
            </a:pPr>
            <a:r>
              <a:rPr lang="zh-CN" altLang="en-US" sz="1800"/>
              <a:t>合法的参数</a:t>
            </a:r>
          </a:p>
          <a:p>
            <a:pPr lvl="2" eaLnBrk="1" hangingPunct="1">
              <a:lnSpc>
                <a:spcPct val="90000"/>
              </a:lnSpc>
            </a:pPr>
            <a:r>
              <a:rPr lang="zh-CN" altLang="en-US" sz="1800"/>
              <a:t>有效的状态</a:t>
            </a:r>
          </a:p>
          <a:p>
            <a:pPr lvl="3" eaLnBrk="1" hangingPunct="1">
              <a:lnSpc>
                <a:spcPct val="90000"/>
              </a:lnSpc>
            </a:pPr>
            <a:r>
              <a:rPr lang="zh-CN" altLang="en-US" sz="1600"/>
              <a:t>对象的存在状态、对象的属性取值、有效的关联关系</a:t>
            </a:r>
          </a:p>
          <a:p>
            <a:pPr lvl="1" eaLnBrk="1" hangingPunct="1">
              <a:lnSpc>
                <a:spcPct val="90000"/>
              </a:lnSpc>
            </a:pPr>
            <a:r>
              <a:rPr lang="zh-CN" altLang="en-US" sz="2000"/>
              <a:t>后置条件：行为顺利完成之后引起的系统状态改变</a:t>
            </a:r>
          </a:p>
          <a:p>
            <a:pPr lvl="2" eaLnBrk="1" hangingPunct="1">
              <a:lnSpc>
                <a:spcPct val="90000"/>
              </a:lnSpc>
            </a:pPr>
            <a:r>
              <a:rPr lang="zh-CN" altLang="en-US" sz="1800"/>
              <a:t>有效状态的改变</a:t>
            </a:r>
          </a:p>
          <a:p>
            <a:pPr lvl="3" eaLnBrk="1" hangingPunct="1">
              <a:lnSpc>
                <a:spcPct val="90000"/>
              </a:lnSpc>
            </a:pPr>
            <a:r>
              <a:rPr lang="zh-CN" altLang="en-US" sz="1600"/>
              <a:t>对象的存在状态、对象的属性取值</a:t>
            </a:r>
          </a:p>
          <a:p>
            <a:pPr lvl="2" eaLnBrk="1" hangingPunct="1">
              <a:lnSpc>
                <a:spcPct val="90000"/>
              </a:lnSpc>
            </a:pPr>
            <a:r>
              <a:rPr lang="zh-CN" altLang="en-US" sz="1800"/>
              <a:t>关联关系的改变</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1E1A71E7-72BD-E558-EE16-805985DAF434}"/>
              </a:ext>
            </a:extLst>
          </p:cNvPr>
          <p:cNvSpPr>
            <a:spLocks noGrp="1" noChangeArrowheads="1"/>
          </p:cNvSpPr>
          <p:nvPr>
            <p:ph type="title"/>
          </p:nvPr>
        </p:nvSpPr>
        <p:spPr/>
        <p:txBody>
          <a:bodyPr/>
          <a:lstStyle/>
          <a:p>
            <a:pPr eaLnBrk="1" hangingPunct="1"/>
            <a:r>
              <a:rPr lang="zh-CN" altLang="en-US" sz="3800"/>
              <a:t>行为模型建模</a:t>
            </a:r>
            <a:br>
              <a:rPr lang="zh-CN" altLang="en-US" sz="3800"/>
            </a:br>
            <a:r>
              <a:rPr lang="en-US" altLang="zh-CN" sz="3800">
                <a:latin typeface="Arial" panose="020B0604020202020204" pitchFamily="34" charset="0"/>
              </a:rPr>
              <a:t>——</a:t>
            </a:r>
            <a:r>
              <a:rPr lang="zh-CN" altLang="en-US" sz="3800"/>
              <a:t>添加契约说明</a:t>
            </a:r>
          </a:p>
        </p:txBody>
      </p:sp>
      <p:sp>
        <p:nvSpPr>
          <p:cNvPr id="136195" name="Rectangle 3">
            <a:extLst>
              <a:ext uri="{FF2B5EF4-FFF2-40B4-BE49-F238E27FC236}">
                <a16:creationId xmlns:a16="http://schemas.microsoft.com/office/drawing/2014/main" id="{F73D200D-4325-A8CF-CE52-1BCC49AAEB07}"/>
              </a:ext>
            </a:extLst>
          </p:cNvPr>
          <p:cNvSpPr>
            <a:spLocks noGrp="1" noChangeArrowheads="1"/>
          </p:cNvSpPr>
          <p:nvPr>
            <p:ph type="body" idx="1"/>
          </p:nvPr>
        </p:nvSpPr>
        <p:spPr>
          <a:xfrm>
            <a:off x="457200" y="1295400"/>
            <a:ext cx="8229600" cy="4530725"/>
          </a:xfrm>
        </p:spPr>
        <p:txBody>
          <a:bodyPr/>
          <a:lstStyle/>
          <a:p>
            <a:pPr eaLnBrk="1" hangingPunct="1"/>
            <a:r>
              <a:rPr lang="zh-CN" altLang="en-US"/>
              <a:t>示例</a:t>
            </a:r>
          </a:p>
        </p:txBody>
      </p:sp>
      <p:sp>
        <p:nvSpPr>
          <p:cNvPr id="136196" name="Rectangle 4">
            <a:extLst>
              <a:ext uri="{FF2B5EF4-FFF2-40B4-BE49-F238E27FC236}">
                <a16:creationId xmlns:a16="http://schemas.microsoft.com/office/drawing/2014/main" id="{5D129A21-0E49-90E8-3A97-C84B79FA53CF}"/>
              </a:ext>
            </a:extLst>
          </p:cNvPr>
          <p:cNvSpPr>
            <a:spLocks noChangeArrowheads="1"/>
          </p:cNvSpPr>
          <p:nvPr/>
        </p:nvSpPr>
        <p:spPr bwMode="auto">
          <a:xfrm>
            <a:off x="228600" y="1752600"/>
            <a:ext cx="4343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zh-CN" sz="2000"/>
              <a:t>操作</a:t>
            </a:r>
            <a:r>
              <a:rPr lang="en-US" altLang="zh-CN" sz="2000"/>
              <a:t>: </a:t>
            </a:r>
            <a:r>
              <a:rPr lang="zh-CN" altLang="zh-CN" sz="2000"/>
              <a:t>输入物品项</a:t>
            </a:r>
            <a:r>
              <a:rPr lang="en-US" altLang="zh-CN" sz="2000"/>
              <a:t>enterItem(ItemID, quantity)</a:t>
            </a:r>
            <a:endParaRPr lang="zh-CN" altLang="zh-CN" sz="2000"/>
          </a:p>
          <a:p>
            <a:r>
              <a:rPr lang="zh-CN" altLang="zh-CN" sz="2000"/>
              <a:t>引用</a:t>
            </a:r>
            <a:r>
              <a:rPr lang="en-US" altLang="zh-CN" sz="2000"/>
              <a:t>: </a:t>
            </a:r>
            <a:r>
              <a:rPr lang="zh-CN" altLang="zh-CN" sz="2000"/>
              <a:t>销售处理</a:t>
            </a:r>
          </a:p>
          <a:p>
            <a:r>
              <a:rPr lang="zh-CN" altLang="zh-CN" sz="2000"/>
              <a:t>前置条件</a:t>
            </a:r>
            <a:r>
              <a:rPr lang="en-US" altLang="zh-CN" sz="2000"/>
              <a:t>:</a:t>
            </a:r>
            <a:endParaRPr lang="zh-CN" altLang="zh-CN" sz="2000"/>
          </a:p>
          <a:p>
            <a:pPr lvl="1"/>
            <a:r>
              <a:rPr lang="zh-CN" altLang="zh-CN" sz="1600"/>
              <a:t>有一个销售</a:t>
            </a:r>
            <a:r>
              <a:rPr lang="en-US" altLang="zh-CN" sz="1600"/>
              <a:t>si</a:t>
            </a:r>
            <a:r>
              <a:rPr lang="zh-CN" altLang="zh-CN" sz="1600"/>
              <a:t>正在进行</a:t>
            </a:r>
          </a:p>
          <a:p>
            <a:pPr lvl="1"/>
            <a:r>
              <a:rPr lang="zh-CN" altLang="zh-CN" sz="1600"/>
              <a:t>有一个物品项列表</a:t>
            </a:r>
            <a:r>
              <a:rPr lang="en-US" altLang="zh-CN" sz="1600"/>
              <a:t>sli</a:t>
            </a:r>
            <a:r>
              <a:rPr lang="zh-CN" altLang="zh-CN" sz="1600"/>
              <a:t>存在</a:t>
            </a:r>
          </a:p>
          <a:p>
            <a:pPr lvl="1"/>
            <a:r>
              <a:rPr lang="en-US" altLang="zh-CN" sz="1600"/>
              <a:t>si</a:t>
            </a:r>
            <a:r>
              <a:rPr lang="zh-CN" altLang="zh-CN" sz="1600"/>
              <a:t>和</a:t>
            </a:r>
            <a:r>
              <a:rPr lang="en-US" altLang="zh-CN" sz="1600"/>
              <a:t>sli</a:t>
            </a:r>
            <a:r>
              <a:rPr lang="zh-CN" altLang="zh-CN" sz="1600"/>
              <a:t>建立了关联</a:t>
            </a:r>
          </a:p>
          <a:p>
            <a:pPr lvl="1"/>
            <a:r>
              <a:rPr lang="pt-BR" altLang="zh-CN" sz="1600"/>
              <a:t>quantity</a:t>
            </a:r>
            <a:r>
              <a:rPr lang="zh-CN" altLang="zh-CN" sz="1600"/>
              <a:t>介于</a:t>
            </a:r>
            <a:r>
              <a:rPr lang="pt-BR" altLang="zh-CN" sz="1600"/>
              <a:t>[Minimum…Maximum]</a:t>
            </a:r>
            <a:endParaRPr lang="zh-CN" altLang="zh-CN" sz="1600"/>
          </a:p>
          <a:p>
            <a:pPr lvl="1"/>
            <a:r>
              <a:rPr lang="zh-CN" altLang="zh-CN" sz="1600"/>
              <a:t>ItemID可以和某个物品描述实例</a:t>
            </a:r>
            <a:r>
              <a:rPr lang="en-US" altLang="zh-CN" sz="1600"/>
              <a:t>spi</a:t>
            </a:r>
            <a:r>
              <a:rPr lang="zh-CN" altLang="zh-CN" sz="1600"/>
              <a:t>建立联系</a:t>
            </a:r>
          </a:p>
          <a:p>
            <a:r>
              <a:rPr lang="zh-CN" altLang="zh-CN" sz="2000"/>
              <a:t>后置条件</a:t>
            </a:r>
            <a:r>
              <a:rPr lang="en-US" altLang="zh-CN" sz="2000"/>
              <a:t>:</a:t>
            </a:r>
            <a:endParaRPr lang="zh-CN" altLang="zh-CN" sz="2000"/>
          </a:p>
          <a:p>
            <a:pPr lvl="1"/>
            <a:r>
              <a:rPr lang="zh-CN" altLang="zh-CN" sz="1600"/>
              <a:t>创建了一个商品实例</a:t>
            </a:r>
            <a:r>
              <a:rPr lang="en-US" altLang="zh-CN" sz="1600"/>
              <a:t>spi</a:t>
            </a:r>
            <a:endParaRPr lang="zh-CN" altLang="zh-CN" sz="1600"/>
          </a:p>
          <a:p>
            <a:pPr lvl="1"/>
            <a:r>
              <a:rPr lang="en-US" altLang="zh-CN" sz="1600"/>
              <a:t>spi</a:t>
            </a:r>
            <a:r>
              <a:rPr lang="zh-CN" altLang="zh-CN" sz="1600"/>
              <a:t>和</a:t>
            </a:r>
            <a:r>
              <a:rPr lang="en-US" altLang="zh-CN" sz="1600"/>
              <a:t>sli</a:t>
            </a:r>
            <a:r>
              <a:rPr lang="zh-CN" altLang="zh-CN" sz="1600"/>
              <a:t>建立了关联</a:t>
            </a:r>
          </a:p>
          <a:p>
            <a:pPr lvl="1"/>
            <a:r>
              <a:rPr lang="en-US" altLang="zh-CN" sz="1600"/>
              <a:t>spi.quantity</a:t>
            </a:r>
            <a:r>
              <a:rPr lang="zh-CN" altLang="zh-CN" sz="1600"/>
              <a:t>被置为参数</a:t>
            </a:r>
            <a:r>
              <a:rPr lang="en-US" altLang="zh-CN" sz="1600"/>
              <a:t>quantity</a:t>
            </a:r>
            <a:endParaRPr lang="zh-CN" altLang="zh-CN" sz="1600"/>
          </a:p>
          <a:p>
            <a:pPr lvl="1"/>
            <a:r>
              <a:rPr lang="en-US" altLang="zh-CN" sz="1600"/>
              <a:t>spi.itemID</a:t>
            </a:r>
            <a:r>
              <a:rPr lang="zh-CN" altLang="zh-CN" sz="1600"/>
              <a:t>被置为参数</a:t>
            </a:r>
            <a:r>
              <a:rPr lang="en-US" altLang="zh-CN" sz="1600"/>
              <a:t>itemID</a:t>
            </a:r>
            <a:endParaRPr lang="zh-CN" altLang="zh-CN" sz="1600"/>
          </a:p>
        </p:txBody>
      </p:sp>
      <p:pic>
        <p:nvPicPr>
          <p:cNvPr id="136197" name="Picture 5">
            <a:extLst>
              <a:ext uri="{FF2B5EF4-FFF2-40B4-BE49-F238E27FC236}">
                <a16:creationId xmlns:a16="http://schemas.microsoft.com/office/drawing/2014/main" id="{23E70626-D70B-03DE-7E1C-464452056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75" y="1295400"/>
            <a:ext cx="4683125" cy="574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solidFill>
                  <a:srgbClr val="FF0000"/>
                </a:solidFill>
              </a:rPr>
              <a:t>需求规格说明</a:t>
            </a:r>
            <a:endParaRPr lang="en-US" altLang="zh-CN" sz="2400" i="1" dirty="0">
              <a:solidFill>
                <a:srgbClr val="FF0000"/>
              </a:solidFill>
            </a:endParaRPr>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293</a:t>
            </a:fld>
            <a:endParaRPr lang="en-US" altLang="zh-CN"/>
          </a:p>
        </p:txBody>
      </p:sp>
    </p:spTree>
    <p:extLst>
      <p:ext uri="{BB962C8B-B14F-4D97-AF65-F5344CB8AC3E}">
        <p14:creationId xmlns:p14="http://schemas.microsoft.com/office/powerpoint/2010/main" val="5395285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4ED882C-37F5-3643-D9FB-2787A42C6994}"/>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a:t>
            </a:r>
            <a:r>
              <a:rPr lang="en-US" altLang="zh-CN" sz="4800"/>
              <a:t>15</a:t>
            </a:r>
            <a:r>
              <a:rPr lang="zh-CN" altLang="en-US" sz="4800"/>
              <a:t>章</a:t>
            </a:r>
            <a:r>
              <a:rPr lang="en-US" altLang="zh-CN" sz="4800"/>
              <a:t>. </a:t>
            </a:r>
            <a:r>
              <a:rPr lang="zh-CN" altLang="en-US" sz="4800"/>
              <a:t>需求规格说明</a:t>
            </a:r>
            <a:endParaRPr lang="zh-CN" altLang="en-US" sz="4600">
              <a:solidFill>
                <a:srgbClr val="FD1907"/>
              </a:solidFill>
            </a:endParaRPr>
          </a:p>
        </p:txBody>
      </p:sp>
      <p:sp>
        <p:nvSpPr>
          <p:cNvPr id="4099" name="Rectangle 3">
            <a:extLst>
              <a:ext uri="{FF2B5EF4-FFF2-40B4-BE49-F238E27FC236}">
                <a16:creationId xmlns:a16="http://schemas.microsoft.com/office/drawing/2014/main" id="{AC5FFB63-592E-83E4-9AF2-D391530BB569}"/>
              </a:ext>
            </a:extLst>
          </p:cNvPr>
          <p:cNvSpPr>
            <a:spLocks noGrp="1" noChangeArrowheads="1"/>
          </p:cNvSpPr>
          <p:nvPr>
            <p:ph type="subTitle" idx="1"/>
          </p:nvPr>
        </p:nvSpPr>
        <p:spPr>
          <a:xfrm>
            <a:off x="1371600" y="4419600"/>
            <a:ext cx="6553200" cy="1752600"/>
          </a:xfrm>
        </p:spPr>
        <p:txBody>
          <a:bodyPr/>
          <a:lstStyle/>
          <a:p>
            <a:pPr algn="ctr" eaLnBrk="1" hangingPunct="1"/>
            <a:endParaRPr lang="en-US" altLang="zh-CN"/>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95FC91E-238C-AEC8-CA4C-729BED28C4B0}"/>
              </a:ext>
            </a:extLst>
          </p:cNvPr>
          <p:cNvSpPr>
            <a:spLocks noGrp="1" noChangeArrowheads="1"/>
          </p:cNvSpPr>
          <p:nvPr>
            <p:ph type="title"/>
          </p:nvPr>
        </p:nvSpPr>
        <p:spPr/>
        <p:txBody>
          <a:bodyPr/>
          <a:lstStyle/>
          <a:p>
            <a:pPr eaLnBrk="1" hangingPunct="1"/>
            <a:r>
              <a:rPr lang="zh-CN" altLang="en-US"/>
              <a:t>主要内容</a:t>
            </a:r>
          </a:p>
        </p:txBody>
      </p:sp>
      <p:sp>
        <p:nvSpPr>
          <p:cNvPr id="7171" name="Rectangle 3">
            <a:extLst>
              <a:ext uri="{FF2B5EF4-FFF2-40B4-BE49-F238E27FC236}">
                <a16:creationId xmlns:a16="http://schemas.microsoft.com/office/drawing/2014/main" id="{77E5C46E-6667-7CFC-08F5-50BAAC804636}"/>
              </a:ext>
            </a:extLst>
          </p:cNvPr>
          <p:cNvSpPr>
            <a:spLocks noGrp="1" noChangeArrowheads="1"/>
          </p:cNvSpPr>
          <p:nvPr>
            <p:ph type="body" idx="1"/>
          </p:nvPr>
        </p:nvSpPr>
        <p:spPr/>
        <p:txBody>
          <a:bodyPr/>
          <a:lstStyle/>
          <a:p>
            <a:pPr marL="514350" indent="-514350" eaLnBrk="1" hangingPunct="1">
              <a:buFont typeface="Garamond" panose="02020404030301010803" pitchFamily="18" charset="0"/>
              <a:buAutoNum type="arabicPeriod"/>
            </a:pPr>
            <a:r>
              <a:rPr lang="zh-CN" altLang="en-US"/>
              <a:t>需求规格说明概述</a:t>
            </a:r>
            <a:endParaRPr lang="en-US" altLang="zh-CN"/>
          </a:p>
          <a:p>
            <a:pPr marL="514350" indent="-514350" eaLnBrk="1" hangingPunct="1">
              <a:buFont typeface="Garamond" panose="02020404030301010803" pitchFamily="18" charset="0"/>
              <a:buAutoNum type="arabicPeriod"/>
            </a:pPr>
            <a:r>
              <a:rPr lang="zh-CN" altLang="en-US"/>
              <a:t>需求规格说明文档</a:t>
            </a:r>
            <a:endParaRPr lang="en-US" altLang="zh-CN"/>
          </a:p>
          <a:p>
            <a:pPr marL="514350" indent="-514350" eaLnBrk="1" hangingPunct="1">
              <a:buFont typeface="Garamond" panose="02020404030301010803" pitchFamily="18" charset="0"/>
              <a:buAutoNum type="arabicPeriod"/>
            </a:pPr>
            <a:r>
              <a:rPr lang="zh-CN" altLang="en-US"/>
              <a:t>模版的选择与裁剪</a:t>
            </a:r>
            <a:endParaRPr lang="en-US" altLang="zh-CN"/>
          </a:p>
          <a:p>
            <a:pPr marL="514350" indent="-514350" eaLnBrk="1" hangingPunct="1">
              <a:buFont typeface="Garamond" panose="02020404030301010803" pitchFamily="18" charset="0"/>
              <a:buAutoNum type="arabicPeriod"/>
            </a:pPr>
            <a:r>
              <a:rPr lang="zh-CN" altLang="en-US"/>
              <a:t>文档写作技巧</a:t>
            </a:r>
            <a:endParaRPr lang="en-US" altLang="zh-CN"/>
          </a:p>
          <a:p>
            <a:pPr marL="514350" indent="-514350" eaLnBrk="1" hangingPunct="1">
              <a:buFont typeface="Garamond" panose="02020404030301010803" pitchFamily="18" charset="0"/>
              <a:buAutoNum type="arabicPeriod"/>
            </a:pPr>
            <a:r>
              <a:rPr lang="zh-CN" altLang="en-US"/>
              <a:t>优秀需求规格说明文档的特性</a:t>
            </a:r>
            <a:endParaRPr lang="en-US" altLang="zh-CN"/>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59B64FB0-8DC8-E8CC-0A5C-4D209D5B0540}"/>
              </a:ext>
            </a:extLst>
          </p:cNvPr>
          <p:cNvSpPr>
            <a:spLocks noGrp="1" noChangeArrowheads="1"/>
          </p:cNvSpPr>
          <p:nvPr>
            <p:ph type="title"/>
          </p:nvPr>
        </p:nvSpPr>
        <p:spPr/>
        <p:txBody>
          <a:bodyPr/>
          <a:lstStyle/>
          <a:p>
            <a:pPr eaLnBrk="1" hangingPunct="1"/>
            <a:r>
              <a:rPr lang="en-US" altLang="zh-CN"/>
              <a:t>1. </a:t>
            </a:r>
            <a:r>
              <a:rPr lang="zh-CN" altLang="en-US"/>
              <a:t>需求规格说明概述</a:t>
            </a:r>
            <a:br>
              <a:rPr lang="en-US" altLang="zh-CN"/>
            </a:br>
            <a:r>
              <a:rPr lang="en-US" altLang="zh-CN"/>
              <a:t>——</a:t>
            </a:r>
            <a:r>
              <a:rPr lang="zh-CN" altLang="en-US"/>
              <a:t>获取 </a:t>
            </a:r>
            <a:r>
              <a:rPr lang="en-US" altLang="zh-CN"/>
              <a:t>VS </a:t>
            </a:r>
            <a:r>
              <a:rPr lang="zh-CN" altLang="en-US"/>
              <a:t>分析 </a:t>
            </a:r>
            <a:r>
              <a:rPr lang="en-US" altLang="zh-CN"/>
              <a:t>VS </a:t>
            </a:r>
            <a:r>
              <a:rPr lang="zh-CN" altLang="en-US"/>
              <a:t>规格说明</a:t>
            </a:r>
          </a:p>
        </p:txBody>
      </p:sp>
      <p:sp>
        <p:nvSpPr>
          <p:cNvPr id="3" name="内容占位符 2">
            <a:extLst>
              <a:ext uri="{FF2B5EF4-FFF2-40B4-BE49-F238E27FC236}">
                <a16:creationId xmlns:a16="http://schemas.microsoft.com/office/drawing/2014/main" id="{B5C2C8D3-F5B1-FF2B-C915-F89AD46D49E3}"/>
              </a:ext>
            </a:extLst>
          </p:cNvPr>
          <p:cNvSpPr>
            <a:spLocks noGrp="1"/>
          </p:cNvSpPr>
          <p:nvPr>
            <p:ph idx="1"/>
          </p:nvPr>
        </p:nvSpPr>
        <p:spPr>
          <a:xfrm>
            <a:off x="348343" y="1600200"/>
            <a:ext cx="8422433" cy="4530725"/>
          </a:xfrm>
        </p:spPr>
        <p:txBody>
          <a:bodyPr/>
          <a:lstStyle/>
          <a:p>
            <a:pPr eaLnBrk="1" hangingPunct="1">
              <a:defRPr/>
            </a:pPr>
            <a:r>
              <a:rPr lang="zh-CN" altLang="en-US" dirty="0"/>
              <a:t>需求获取</a:t>
            </a:r>
            <a:endParaRPr lang="en-US" altLang="zh-CN" dirty="0"/>
          </a:p>
          <a:p>
            <a:pPr lvl="1" eaLnBrk="1" hangingPunct="1">
              <a:defRPr/>
            </a:pPr>
            <a:r>
              <a:rPr lang="zh-CN" altLang="en-US" dirty="0">
                <a:cs typeface="+mn-cs"/>
              </a:rPr>
              <a:t>目标是得到用户需求</a:t>
            </a:r>
            <a:r>
              <a:rPr lang="en-US" altLang="zh-CN" dirty="0">
                <a:cs typeface="+mn-cs"/>
              </a:rPr>
              <a:t>——</a:t>
            </a:r>
            <a:r>
              <a:rPr lang="zh-CN" altLang="en-US" dirty="0">
                <a:cs typeface="+mn-cs"/>
              </a:rPr>
              <a:t>收集需求信息</a:t>
            </a:r>
            <a:endParaRPr lang="en-US" altLang="zh-CN" dirty="0">
              <a:cs typeface="+mn-cs"/>
            </a:endParaRPr>
          </a:p>
          <a:p>
            <a:pPr eaLnBrk="1" hangingPunct="1">
              <a:defRPr/>
            </a:pPr>
            <a:r>
              <a:rPr lang="zh-CN" altLang="en-US" dirty="0"/>
              <a:t>需求分析</a:t>
            </a:r>
            <a:endParaRPr lang="en-US" altLang="zh-CN" dirty="0"/>
          </a:p>
          <a:p>
            <a:pPr lvl="1" eaLnBrk="1" hangingPunct="1">
              <a:defRPr/>
            </a:pPr>
            <a:r>
              <a:rPr lang="zh-CN" altLang="en-US" dirty="0"/>
              <a:t>目标是更深刻的理解用户需求</a:t>
            </a:r>
            <a:r>
              <a:rPr lang="en-US" altLang="zh-CN" dirty="0"/>
              <a:t>——</a:t>
            </a:r>
            <a:r>
              <a:rPr lang="zh-CN" altLang="en-US" dirty="0"/>
              <a:t>界定能够让用户满意的解决方案准则</a:t>
            </a:r>
            <a:endParaRPr lang="en-US" altLang="zh-CN" dirty="0"/>
          </a:p>
          <a:p>
            <a:pPr eaLnBrk="1" hangingPunct="1">
              <a:defRPr/>
            </a:pPr>
            <a:r>
              <a:rPr lang="zh-CN" altLang="en-US" dirty="0"/>
              <a:t>需求规格说明</a:t>
            </a:r>
            <a:endParaRPr lang="en-US" altLang="zh-CN" dirty="0"/>
          </a:p>
          <a:p>
            <a:pPr lvl="1" eaLnBrk="1" hangingPunct="1">
              <a:defRPr/>
            </a:pPr>
            <a:r>
              <a:rPr lang="zh-CN" altLang="en-US" dirty="0"/>
              <a:t>目标是定义用户需求</a:t>
            </a:r>
            <a:r>
              <a:rPr lang="en-US" altLang="zh-CN" dirty="0"/>
              <a:t>—</a:t>
            </a:r>
            <a:r>
              <a:rPr lang="zh-CN" altLang="en-US" dirty="0"/>
              <a:t>准确描述需求及其解决方案</a:t>
            </a:r>
            <a:endParaRPr lang="en-US" altLang="zh-CN" dirty="0"/>
          </a:p>
          <a:p>
            <a:pPr lvl="1" eaLnBrk="1" hangingPunct="1">
              <a:defRPr/>
            </a:pPr>
            <a:r>
              <a:rPr lang="zh-CN" altLang="en-US" b="1" dirty="0"/>
              <a:t>当前敏捷开发中基本被</a:t>
            </a:r>
            <a:r>
              <a:rPr lang="en-US" altLang="zh-CN" b="1" dirty="0"/>
              <a:t>Issue</a:t>
            </a:r>
            <a:r>
              <a:rPr lang="zh-CN" altLang="en-US" b="1" dirty="0"/>
              <a:t>、</a:t>
            </a:r>
            <a:r>
              <a:rPr lang="en-US" altLang="zh-CN" b="1" dirty="0"/>
              <a:t>Commit</a:t>
            </a:r>
            <a:r>
              <a:rPr lang="zh-CN" altLang="en-US" b="1" dirty="0"/>
              <a:t>、</a:t>
            </a:r>
            <a:r>
              <a:rPr lang="en-US" altLang="zh-CN" b="1" dirty="0"/>
              <a:t>Code</a:t>
            </a:r>
            <a:r>
              <a:rPr lang="zh-CN" altLang="en-US" b="1" dirty="0"/>
              <a:t>替代</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336303C7-6522-4EC2-4FDF-D818CEEF094E}"/>
              </a:ext>
            </a:extLst>
          </p:cNvPr>
          <p:cNvSpPr>
            <a:spLocks noGrp="1" noChangeArrowheads="1"/>
          </p:cNvSpPr>
          <p:nvPr>
            <p:ph type="title"/>
          </p:nvPr>
        </p:nvSpPr>
        <p:spPr/>
        <p:txBody>
          <a:bodyPr/>
          <a:lstStyle/>
          <a:p>
            <a:pPr eaLnBrk="1" hangingPunct="1"/>
            <a:r>
              <a:rPr lang="en-US" altLang="zh-CN"/>
              <a:t>1. </a:t>
            </a:r>
            <a:r>
              <a:rPr lang="zh-CN" altLang="en-US"/>
              <a:t>需求规格说明概述</a:t>
            </a:r>
            <a:br>
              <a:rPr lang="en-US" altLang="zh-CN"/>
            </a:br>
            <a:r>
              <a:rPr lang="en-US" altLang="zh-CN"/>
              <a:t>——</a:t>
            </a:r>
            <a:r>
              <a:rPr lang="zh-CN" altLang="en-US"/>
              <a:t>需求规格说明活动</a:t>
            </a:r>
          </a:p>
        </p:txBody>
      </p:sp>
      <p:sp>
        <p:nvSpPr>
          <p:cNvPr id="9219" name="Rectangle 2">
            <a:extLst>
              <a:ext uri="{FF2B5EF4-FFF2-40B4-BE49-F238E27FC236}">
                <a16:creationId xmlns:a16="http://schemas.microsoft.com/office/drawing/2014/main" id="{8A6646A3-447F-9A32-F436-6318FC9E2F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9220" name="Object 1">
            <a:extLst>
              <a:ext uri="{FF2B5EF4-FFF2-40B4-BE49-F238E27FC236}">
                <a16:creationId xmlns:a16="http://schemas.microsoft.com/office/drawing/2014/main" id="{B8C3AF8D-67AC-7E8E-DD30-5E26B912C1B0}"/>
              </a:ext>
            </a:extLst>
          </p:cNvPr>
          <p:cNvGraphicFramePr>
            <a:graphicFrameLocks noChangeAspect="1"/>
          </p:cNvGraphicFramePr>
          <p:nvPr/>
        </p:nvGraphicFramePr>
        <p:xfrm>
          <a:off x="428625" y="2143125"/>
          <a:ext cx="8261350" cy="3286125"/>
        </p:xfrm>
        <a:graphic>
          <a:graphicData uri="http://schemas.openxmlformats.org/presentationml/2006/ole">
            <mc:AlternateContent xmlns:mc="http://schemas.openxmlformats.org/markup-compatibility/2006">
              <mc:Choice xmlns:v="urn:schemas-microsoft-com:vml" Requires="v">
                <p:oleObj name="Visio" r:id="rId2" imgW="5277336" imgH="2103668" progId="Visio.Drawing.11">
                  <p:embed/>
                </p:oleObj>
              </mc:Choice>
              <mc:Fallback>
                <p:oleObj name="Visio" r:id="rId2" imgW="5277336" imgH="2103668" progId="Visio.Drawing.11">
                  <p:embed/>
                  <p:pic>
                    <p:nvPicPr>
                      <p:cNvPr id="9220" name="Object 1">
                        <a:extLst>
                          <a:ext uri="{FF2B5EF4-FFF2-40B4-BE49-F238E27FC236}">
                            <a16:creationId xmlns:a16="http://schemas.microsoft.com/office/drawing/2014/main" id="{B8C3AF8D-67AC-7E8E-DD30-5E26B912C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143125"/>
                        <a:ext cx="82613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415C678-F64B-965C-7B68-03F328C2F6AA}"/>
              </a:ext>
            </a:extLst>
          </p:cNvPr>
          <p:cNvSpPr>
            <a:spLocks noGrp="1" noChangeArrowheads="1"/>
          </p:cNvSpPr>
          <p:nvPr>
            <p:ph type="title"/>
          </p:nvPr>
        </p:nvSpPr>
        <p:spPr/>
        <p:txBody>
          <a:bodyPr/>
          <a:lstStyle/>
          <a:p>
            <a:pPr eaLnBrk="1" hangingPunct="1"/>
            <a:r>
              <a:rPr lang="zh-CN" altLang="en-US"/>
              <a:t>主要内容</a:t>
            </a:r>
          </a:p>
        </p:txBody>
      </p:sp>
      <p:sp>
        <p:nvSpPr>
          <p:cNvPr id="10243" name="Rectangle 3">
            <a:extLst>
              <a:ext uri="{FF2B5EF4-FFF2-40B4-BE49-F238E27FC236}">
                <a16:creationId xmlns:a16="http://schemas.microsoft.com/office/drawing/2014/main" id="{347737B7-50BD-4778-F531-1BA056C2D15D}"/>
              </a:ext>
            </a:extLst>
          </p:cNvPr>
          <p:cNvSpPr>
            <a:spLocks noGrp="1" noChangeArrowheads="1"/>
          </p:cNvSpPr>
          <p:nvPr>
            <p:ph type="body" idx="1"/>
          </p:nvPr>
        </p:nvSpPr>
        <p:spPr/>
        <p:txBody>
          <a:bodyPr/>
          <a:lstStyle/>
          <a:p>
            <a:pPr marL="514350" indent="-514350" eaLnBrk="1" hangingPunct="1">
              <a:buFont typeface="Garamond" panose="02020404030301010803" pitchFamily="18" charset="0"/>
              <a:buAutoNum type="arabicPeriod"/>
            </a:pPr>
            <a:r>
              <a:rPr lang="zh-CN" altLang="en-US"/>
              <a:t>需求规格说明概述</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需求规格说明文档</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模版的选择与裁剪</a:t>
            </a:r>
            <a:endParaRPr lang="en-US" altLang="zh-CN"/>
          </a:p>
          <a:p>
            <a:pPr marL="514350" indent="-514350" eaLnBrk="1" hangingPunct="1">
              <a:buFont typeface="Garamond" panose="02020404030301010803" pitchFamily="18" charset="0"/>
              <a:buAutoNum type="arabicPeriod"/>
            </a:pPr>
            <a:r>
              <a:rPr lang="zh-CN" altLang="en-US"/>
              <a:t>文档写作技巧</a:t>
            </a:r>
            <a:endParaRPr lang="en-US" altLang="zh-CN"/>
          </a:p>
          <a:p>
            <a:pPr marL="514350" indent="-514350" eaLnBrk="1" hangingPunct="1">
              <a:buFont typeface="Garamond" panose="02020404030301010803" pitchFamily="18" charset="0"/>
              <a:buAutoNum type="arabicPeriod"/>
            </a:pPr>
            <a:r>
              <a:rPr lang="zh-CN" altLang="en-US"/>
              <a:t>优秀需求规格说明文档的特性</a:t>
            </a:r>
            <a:endParaRPr lang="en-US" altLang="zh-CN"/>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D173A7CB-E2CE-841E-3129-1B8EB539316F}"/>
              </a:ext>
            </a:extLst>
          </p:cNvPr>
          <p:cNvSpPr>
            <a:spLocks noGrp="1" noChangeArrowheads="1"/>
          </p:cNvSpPr>
          <p:nvPr>
            <p:ph type="title"/>
          </p:nvPr>
        </p:nvSpPr>
        <p:spPr/>
        <p:txBody>
          <a:bodyPr/>
          <a:lstStyle/>
          <a:p>
            <a:pPr eaLnBrk="1" hangingPunct="1"/>
            <a:r>
              <a:rPr lang="en-US" altLang="zh-CN"/>
              <a:t>2. </a:t>
            </a:r>
            <a:r>
              <a:rPr lang="zh-CN" altLang="en-US"/>
              <a:t>需求规格说明文档</a:t>
            </a:r>
            <a:br>
              <a:rPr lang="en-US" altLang="zh-CN"/>
            </a:br>
            <a:r>
              <a:rPr lang="en-US" altLang="zh-CN"/>
              <a:t>——</a:t>
            </a:r>
            <a:r>
              <a:rPr lang="zh-CN" altLang="en-US"/>
              <a:t>作用</a:t>
            </a:r>
          </a:p>
        </p:txBody>
      </p:sp>
      <p:sp>
        <p:nvSpPr>
          <p:cNvPr id="11267" name="内容占位符 2">
            <a:extLst>
              <a:ext uri="{FF2B5EF4-FFF2-40B4-BE49-F238E27FC236}">
                <a16:creationId xmlns:a16="http://schemas.microsoft.com/office/drawing/2014/main" id="{4CEC4496-743F-8D8D-A402-0883887B532B}"/>
              </a:ext>
            </a:extLst>
          </p:cNvPr>
          <p:cNvSpPr>
            <a:spLocks noGrp="1" noChangeArrowheads="1"/>
          </p:cNvSpPr>
          <p:nvPr>
            <p:ph idx="1"/>
          </p:nvPr>
        </p:nvSpPr>
        <p:spPr/>
        <p:txBody>
          <a:bodyPr/>
          <a:lstStyle/>
          <a:p>
            <a:pPr eaLnBrk="1" hangingPunct="1"/>
            <a:r>
              <a:rPr lang="zh-CN" altLang="zh-CN"/>
              <a:t>更好的传递软件系统的需求信息和解决方案给所有的开发者</a:t>
            </a:r>
            <a:endParaRPr lang="en-US" altLang="zh-CN"/>
          </a:p>
          <a:p>
            <a:pPr eaLnBrk="1" hangingPunct="1"/>
            <a:r>
              <a:rPr lang="zh-CN" altLang="zh-CN"/>
              <a:t>拓展人们的知识记忆能力</a:t>
            </a:r>
            <a:endParaRPr lang="en-US" altLang="zh-CN"/>
          </a:p>
          <a:p>
            <a:pPr eaLnBrk="1" hangingPunct="1"/>
            <a:r>
              <a:rPr lang="zh-CN" altLang="zh-CN" b="1"/>
              <a:t>作为合同协议的重要部分</a:t>
            </a:r>
            <a:endParaRPr lang="en-US" altLang="zh-CN" b="1"/>
          </a:p>
          <a:p>
            <a:pPr eaLnBrk="1" hangingPunct="1"/>
            <a:r>
              <a:rPr lang="zh-CN" altLang="en-US"/>
              <a:t>作为</a:t>
            </a:r>
            <a:r>
              <a:rPr lang="zh-CN" altLang="zh-CN"/>
              <a:t>项目开发活动的一个重要依据</a:t>
            </a:r>
            <a:endParaRPr lang="en-US" altLang="zh-CN"/>
          </a:p>
          <a:p>
            <a:pPr eaLnBrk="1" hangingPunct="1"/>
            <a:r>
              <a:rPr lang="zh-CN" altLang="zh-CN"/>
              <a:t>发现和减少可能的需求错误</a:t>
            </a:r>
            <a:r>
              <a:rPr lang="zh-CN" altLang="en-US"/>
              <a:t>，</a:t>
            </a:r>
            <a:r>
              <a:rPr lang="zh-CN" altLang="zh-CN"/>
              <a:t>减少项目的返工，降低项目的工作量</a:t>
            </a:r>
            <a:endParaRPr lang="en-US" altLang="zh-CN"/>
          </a:p>
          <a:p>
            <a:pPr eaLnBrk="1" hangingPunct="1"/>
            <a:r>
              <a:rPr lang="zh-CN" altLang="en-US">
                <a:solidFill>
                  <a:srgbClr val="FF0000"/>
                </a:solidFill>
              </a:rPr>
              <a:t>作为</a:t>
            </a:r>
            <a:r>
              <a:rPr lang="zh-CN" altLang="zh-CN">
                <a:solidFill>
                  <a:srgbClr val="FF0000"/>
                </a:solidFill>
              </a:rPr>
              <a:t>有效的智力资产</a:t>
            </a:r>
            <a:r>
              <a:rPr lang="zh-CN" altLang="en-US"/>
              <a:t>：新人培训、客服、类似或增强项目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07F0A2D-C6B7-257F-5C1A-03F01758B433}"/>
              </a:ext>
            </a:extLst>
          </p:cNvPr>
          <p:cNvSpPr>
            <a:spLocks noGrp="1"/>
          </p:cNvSpPr>
          <p:nvPr>
            <p:ph type="title"/>
          </p:nvPr>
        </p:nvSpPr>
        <p:spPr/>
        <p:txBody>
          <a:bodyPr/>
          <a:lstStyle/>
          <a:p>
            <a:r>
              <a:rPr lang="zh-CN" altLang="en-US"/>
              <a:t>需求工程的基本活动</a:t>
            </a:r>
          </a:p>
        </p:txBody>
      </p:sp>
      <p:sp>
        <p:nvSpPr>
          <p:cNvPr id="3" name="内容占位符 2">
            <a:extLst>
              <a:ext uri="{FF2B5EF4-FFF2-40B4-BE49-F238E27FC236}">
                <a16:creationId xmlns:a16="http://schemas.microsoft.com/office/drawing/2014/main" id="{40DA87D3-E50F-95EE-4DF7-6F01844A19BB}"/>
              </a:ext>
            </a:extLst>
          </p:cNvPr>
          <p:cNvSpPr>
            <a:spLocks noGrp="1"/>
          </p:cNvSpPr>
          <p:nvPr>
            <p:ph idx="1"/>
          </p:nvPr>
        </p:nvSpPr>
        <p:spPr>
          <a:xfrm>
            <a:off x="1785938" y="1600200"/>
            <a:ext cx="7113587" cy="4983163"/>
          </a:xfrm>
        </p:spPr>
        <p:txBody>
          <a:bodyPr/>
          <a:lstStyle/>
          <a:p>
            <a:r>
              <a:rPr lang="zh-CN" altLang="en-US" sz="2000" b="1" dirty="0"/>
              <a:t>需求获取：</a:t>
            </a:r>
            <a:r>
              <a:rPr lang="zh-CN" altLang="en-US" sz="2000" dirty="0"/>
              <a:t>系统原始需要</a:t>
            </a:r>
            <a:endParaRPr lang="en-US" altLang="zh-CN" sz="2000" dirty="0"/>
          </a:p>
          <a:p>
            <a:pPr lvl="1"/>
            <a:r>
              <a:rPr lang="zh-CN" altLang="en-US" sz="1800" dirty="0"/>
              <a:t>研究应用环境，分析系统涉众，了解已有问题，建立系统目标，获取业务细节，生成用户需求</a:t>
            </a:r>
            <a:endParaRPr lang="en-US" altLang="zh-CN" sz="1800" dirty="0"/>
          </a:p>
          <a:p>
            <a:endParaRPr lang="en-US" altLang="zh-CN" sz="1000" dirty="0"/>
          </a:p>
          <a:p>
            <a:r>
              <a:rPr lang="zh-CN" altLang="en-US" sz="2000" b="1" dirty="0"/>
              <a:t>需求分析：</a:t>
            </a:r>
            <a:r>
              <a:rPr lang="zh-CN" altLang="en-US" sz="2000" dirty="0"/>
              <a:t>保证需求完整性与一致性（贯穿整个过程）</a:t>
            </a:r>
            <a:endParaRPr lang="en-US" altLang="zh-CN" sz="2000" dirty="0"/>
          </a:p>
          <a:p>
            <a:pPr lvl="1"/>
            <a:r>
              <a:rPr lang="zh-CN" altLang="en-US" sz="1800" dirty="0"/>
              <a:t>将目标、功能与约束映射为系统行为，建立系统模型并分析（</a:t>
            </a:r>
            <a:r>
              <a:rPr lang="zh-CN" altLang="en-US" sz="1800" b="1" dirty="0"/>
              <a:t>信息的细化与隐藏联系、假设的显式化</a:t>
            </a:r>
            <a:r>
              <a:rPr lang="zh-CN" altLang="en-US" sz="1800" dirty="0"/>
              <a:t>），识别并修复不一致缺陷，发现并弥补遗漏的需求</a:t>
            </a:r>
            <a:endParaRPr lang="en-US" altLang="zh-CN" sz="1800" dirty="0"/>
          </a:p>
          <a:p>
            <a:endParaRPr lang="en-US" altLang="zh-CN" sz="1000" dirty="0"/>
          </a:p>
          <a:p>
            <a:r>
              <a:rPr lang="zh-CN" altLang="en-US" sz="2000" b="1" dirty="0"/>
              <a:t>需求规约：</a:t>
            </a:r>
            <a:r>
              <a:rPr lang="zh-CN" altLang="en-US" sz="2000" dirty="0"/>
              <a:t>将分析过的需求与系统行为明确并文档化</a:t>
            </a:r>
            <a:endParaRPr lang="en-US" altLang="zh-CN" sz="2000" dirty="0"/>
          </a:p>
          <a:p>
            <a:pPr lvl="1"/>
            <a:r>
              <a:rPr lang="zh-CN" altLang="en-US" sz="1800" dirty="0"/>
              <a:t>自然语言</a:t>
            </a:r>
            <a:r>
              <a:rPr lang="en-US" altLang="zh-CN" sz="1800" dirty="0"/>
              <a:t>+</a:t>
            </a:r>
            <a:r>
              <a:rPr lang="zh-CN" altLang="en-US" sz="1800" dirty="0"/>
              <a:t>模型语言（</a:t>
            </a:r>
            <a:r>
              <a:rPr lang="en-US" altLang="zh-CN" sz="1800" dirty="0"/>
              <a:t>UML</a:t>
            </a:r>
            <a:r>
              <a:rPr lang="zh-CN" altLang="en-US" sz="1800" dirty="0"/>
              <a:t>）</a:t>
            </a:r>
            <a:endParaRPr lang="en-US" altLang="zh-CN" sz="1800" dirty="0"/>
          </a:p>
          <a:p>
            <a:endParaRPr lang="en-US" altLang="zh-CN" sz="1000" dirty="0"/>
          </a:p>
          <a:p>
            <a:r>
              <a:rPr lang="zh-CN" altLang="en-US" sz="2000" b="1" dirty="0"/>
              <a:t>需求验证：</a:t>
            </a:r>
            <a:r>
              <a:rPr lang="zh-CN" altLang="en-US" sz="2000" dirty="0"/>
              <a:t>保证需求分档的正确性、一致性、完整性</a:t>
            </a:r>
            <a:endParaRPr lang="en-US" altLang="zh-CN" sz="2000" dirty="0"/>
          </a:p>
          <a:p>
            <a:pPr lvl="1"/>
            <a:r>
              <a:rPr lang="zh-CN" altLang="en-US" sz="1800" dirty="0"/>
              <a:t>最终产物为所有涉众一致同意的需求规约，是后续开发的基础</a:t>
            </a:r>
            <a:endParaRPr lang="en-US" altLang="zh-CN" sz="1800" dirty="0"/>
          </a:p>
          <a:p>
            <a:endParaRPr lang="en-US" altLang="zh-CN" sz="1000" dirty="0"/>
          </a:p>
          <a:p>
            <a:r>
              <a:rPr lang="zh-CN" altLang="en-US" sz="2000" b="1" dirty="0"/>
              <a:t>需求管理：</a:t>
            </a:r>
            <a:r>
              <a:rPr lang="zh-CN" altLang="en-US" sz="2000" dirty="0"/>
              <a:t>持续（时间、开发活动）管理需求基线</a:t>
            </a:r>
            <a:endParaRPr lang="en-US" altLang="zh-CN" sz="2000" dirty="0"/>
          </a:p>
          <a:p>
            <a:pPr lvl="1"/>
            <a:r>
              <a:rPr lang="zh-CN" altLang="en-US" sz="1800" dirty="0"/>
              <a:t>跟踪后续阶段中的需求实现与变更，确保正确的理解与实现</a:t>
            </a:r>
          </a:p>
        </p:txBody>
      </p:sp>
      <p:sp>
        <p:nvSpPr>
          <p:cNvPr id="20484" name="灯片编号占位符 3">
            <a:extLst>
              <a:ext uri="{FF2B5EF4-FFF2-40B4-BE49-F238E27FC236}">
                <a16:creationId xmlns:a16="http://schemas.microsoft.com/office/drawing/2014/main" id="{88F037D0-1CC8-BC1B-FC5C-5214ACDFD47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989C4F-2768-42C8-8E4A-3E732D569AB2}"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CF4D1321-FAB0-FF06-5D88-39418B70F4E3}"/>
              </a:ext>
            </a:extLst>
          </p:cNvPr>
          <p:cNvSpPr>
            <a:spLocks noGrp="1" noChangeArrowheads="1"/>
          </p:cNvSpPr>
          <p:nvPr>
            <p:ph type="title"/>
          </p:nvPr>
        </p:nvSpPr>
        <p:spPr/>
        <p:txBody>
          <a:bodyPr/>
          <a:lstStyle/>
          <a:p>
            <a:r>
              <a:rPr lang="zh-CN" altLang="zh-CN"/>
              <a:t>目标阻碍</a:t>
            </a:r>
            <a:endParaRPr lang="zh-CN" altLang="en-US"/>
          </a:p>
        </p:txBody>
      </p:sp>
      <p:sp>
        <p:nvSpPr>
          <p:cNvPr id="53251" name="内容占位符 2">
            <a:extLst>
              <a:ext uri="{FF2B5EF4-FFF2-40B4-BE49-F238E27FC236}">
                <a16:creationId xmlns:a16="http://schemas.microsoft.com/office/drawing/2014/main" id="{D6F4091B-FF08-CCB0-268E-0ED27D83AE71}"/>
              </a:ext>
            </a:extLst>
          </p:cNvPr>
          <p:cNvSpPr>
            <a:spLocks noGrp="1" noChangeArrowheads="1"/>
          </p:cNvSpPr>
          <p:nvPr>
            <p:ph idx="1"/>
          </p:nvPr>
        </p:nvSpPr>
        <p:spPr/>
        <p:txBody>
          <a:bodyPr/>
          <a:lstStyle/>
          <a:p>
            <a:r>
              <a:rPr lang="zh-CN" altLang="zh-CN"/>
              <a:t>如果子目标</a:t>
            </a:r>
            <a:r>
              <a:rPr lang="en-US" altLang="zh-CN"/>
              <a:t>O</a:t>
            </a:r>
            <a:r>
              <a:rPr lang="zh-CN" altLang="zh-CN"/>
              <a:t>的达成会使得高层目标</a:t>
            </a:r>
            <a:r>
              <a:rPr lang="en-US" altLang="zh-CN"/>
              <a:t>G</a:t>
            </a:r>
            <a:r>
              <a:rPr lang="zh-CN" altLang="zh-CN"/>
              <a:t>失败</a:t>
            </a:r>
            <a:r>
              <a:rPr lang="en-US" altLang="zh-CN"/>
              <a:t>O</a:t>
            </a:r>
            <a:r>
              <a:rPr lang="en-US" altLang="zh-CN" b="1"/>
              <a:t>|=</a:t>
            </a:r>
            <a:r>
              <a:rPr lang="en-US" altLang="zh-CN"/>
              <a:t>¬G</a:t>
            </a:r>
            <a:r>
              <a:rPr lang="zh-CN" altLang="zh-CN"/>
              <a:t>，那么</a:t>
            </a:r>
            <a:r>
              <a:rPr lang="en-US" altLang="zh-CN"/>
              <a:t>O</a:t>
            </a:r>
            <a:r>
              <a:rPr lang="zh-CN" altLang="zh-CN"/>
              <a:t>与</a:t>
            </a:r>
            <a:r>
              <a:rPr lang="en-US" altLang="zh-CN"/>
              <a:t>G</a:t>
            </a:r>
            <a:r>
              <a:rPr lang="zh-CN" altLang="zh-CN"/>
              <a:t>的关系就是阻碍关系</a:t>
            </a:r>
            <a:endParaRPr lang="en-US" altLang="zh-CN"/>
          </a:p>
          <a:p>
            <a:endParaRPr lang="en-US" altLang="zh-CN"/>
          </a:p>
          <a:p>
            <a:r>
              <a:rPr lang="zh-CN" altLang="zh-CN"/>
              <a:t>阻碍目标</a:t>
            </a:r>
            <a:r>
              <a:rPr lang="zh-CN" altLang="en-US"/>
              <a:t>也可以继续</a:t>
            </a:r>
            <a:r>
              <a:rPr lang="en-US" altLang="zh-CN"/>
              <a:t>AND</a:t>
            </a:r>
            <a:r>
              <a:rPr lang="zh-CN" altLang="zh-CN"/>
              <a:t>精化、</a:t>
            </a:r>
            <a:r>
              <a:rPr lang="en-US" altLang="zh-CN"/>
              <a:t>OR</a:t>
            </a:r>
            <a:r>
              <a:rPr lang="zh-CN" altLang="zh-CN"/>
              <a:t>精化</a:t>
            </a:r>
            <a:endParaRPr lang="en-US" altLang="zh-CN"/>
          </a:p>
          <a:p>
            <a:endParaRPr lang="en-US" altLang="zh-CN"/>
          </a:p>
          <a:p>
            <a:r>
              <a:rPr lang="zh-CN" altLang="en-US"/>
              <a:t>阻碍关系本身是一种特殊的精化</a:t>
            </a:r>
            <a:r>
              <a:rPr lang="en-US" altLang="zh-CN"/>
              <a:t>——</a:t>
            </a:r>
            <a:r>
              <a:rPr lang="zh-CN" altLang="en-US"/>
              <a:t>反向精化</a:t>
            </a:r>
            <a:endParaRPr lang="en-US" altLang="zh-CN"/>
          </a:p>
          <a:p>
            <a:endParaRPr lang="en-US" altLang="zh-CN"/>
          </a:p>
          <a:p>
            <a:endParaRPr lang="zh-CN" altLang="en-US"/>
          </a:p>
        </p:txBody>
      </p:sp>
      <p:sp>
        <p:nvSpPr>
          <p:cNvPr id="53252" name="灯片编号占位符 1">
            <a:extLst>
              <a:ext uri="{FF2B5EF4-FFF2-40B4-BE49-F238E27FC236}">
                <a16:creationId xmlns:a16="http://schemas.microsoft.com/office/drawing/2014/main" id="{2C3A19DD-3C9B-1D86-529D-4B2CC027B5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7EF221-5389-4D3E-B6ED-F4FD83F2E14A}" type="slidenum">
              <a:rPr lang="en-US" altLang="zh-CN" smtClean="0">
                <a:latin typeface="Garamond" panose="02020404030301010803" pitchFamily="18" charset="0"/>
              </a:rPr>
              <a:pPr/>
              <a:t>30</a:t>
            </a:fld>
            <a:endParaRPr lang="en-US" altLang="zh-CN">
              <a:latin typeface="Garamond" panose="02020404030301010803" pitchFamily="18"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7C24F41-AD1D-1110-0CE2-74E5D34FBAF3}"/>
              </a:ext>
            </a:extLst>
          </p:cNvPr>
          <p:cNvSpPr>
            <a:spLocks noGrp="1" noChangeArrowheads="1"/>
          </p:cNvSpPr>
          <p:nvPr>
            <p:ph type="title"/>
          </p:nvPr>
        </p:nvSpPr>
        <p:spPr/>
        <p:txBody>
          <a:bodyPr/>
          <a:lstStyle/>
          <a:p>
            <a:pPr eaLnBrk="1" hangingPunct="1"/>
            <a:r>
              <a:rPr lang="en-US" altLang="zh-CN"/>
              <a:t>2. </a:t>
            </a:r>
            <a:r>
              <a:rPr lang="zh-CN" altLang="en-US"/>
              <a:t>需求规格说明文档</a:t>
            </a:r>
            <a:br>
              <a:rPr lang="en-US" altLang="zh-CN"/>
            </a:br>
            <a:r>
              <a:rPr lang="en-US" altLang="zh-CN"/>
              <a:t>—— </a:t>
            </a:r>
            <a:r>
              <a:rPr lang="zh-CN" altLang="en-US"/>
              <a:t>手段</a:t>
            </a:r>
            <a:endParaRPr lang="en-US" altLang="zh-CN"/>
          </a:p>
        </p:txBody>
      </p:sp>
      <p:sp>
        <p:nvSpPr>
          <p:cNvPr id="20483" name="Rectangle 3">
            <a:extLst>
              <a:ext uri="{FF2B5EF4-FFF2-40B4-BE49-F238E27FC236}">
                <a16:creationId xmlns:a16="http://schemas.microsoft.com/office/drawing/2014/main" id="{21A003E2-C287-4E61-39C3-34C895B6D972}"/>
              </a:ext>
            </a:extLst>
          </p:cNvPr>
          <p:cNvSpPr>
            <a:spLocks noGrp="1" noChangeArrowheads="1"/>
          </p:cNvSpPr>
          <p:nvPr>
            <p:ph type="body" idx="1"/>
          </p:nvPr>
        </p:nvSpPr>
        <p:spPr/>
        <p:txBody>
          <a:bodyPr/>
          <a:lstStyle/>
          <a:p>
            <a:pPr eaLnBrk="1" hangingPunct="1"/>
            <a:r>
              <a:rPr lang="zh-CN" altLang="en-US" sz="2600"/>
              <a:t>非形式化</a:t>
            </a:r>
            <a:endParaRPr lang="en-US" altLang="zh-CN" sz="2600"/>
          </a:p>
          <a:p>
            <a:pPr lvl="1" eaLnBrk="1" hangingPunct="1"/>
            <a:r>
              <a:rPr lang="zh-CN" altLang="en-US" sz="2200"/>
              <a:t>自然语言</a:t>
            </a:r>
            <a:endParaRPr lang="en-US" altLang="zh-CN" sz="2200"/>
          </a:p>
          <a:p>
            <a:pPr lvl="1" eaLnBrk="1" hangingPunct="1"/>
            <a:r>
              <a:rPr lang="zh-CN" altLang="en-US" sz="2200" b="1"/>
              <a:t>限制性文本</a:t>
            </a:r>
            <a:endParaRPr lang="en-US" altLang="zh-CN" b="1"/>
          </a:p>
          <a:p>
            <a:pPr eaLnBrk="1" hangingPunct="1"/>
            <a:r>
              <a:rPr lang="zh-CN" altLang="en-US" sz="2600"/>
              <a:t>半形式化</a:t>
            </a:r>
            <a:endParaRPr lang="en-US" altLang="zh-CN" sz="2600"/>
          </a:p>
          <a:p>
            <a:pPr lvl="1" eaLnBrk="1" hangingPunct="1"/>
            <a:r>
              <a:rPr lang="zh-CN" altLang="en-US" sz="2200"/>
              <a:t>结构化文本</a:t>
            </a:r>
            <a:endParaRPr lang="en-US" altLang="zh-CN" sz="2200"/>
          </a:p>
          <a:p>
            <a:pPr lvl="2" eaLnBrk="1" hangingPunct="1"/>
            <a:r>
              <a:rPr lang="zh-CN" altLang="en-US" sz="1800"/>
              <a:t>伪码</a:t>
            </a:r>
            <a:r>
              <a:rPr lang="en-US" altLang="zh-CN" sz="1800"/>
              <a:t>/</a:t>
            </a:r>
            <a:r>
              <a:rPr lang="zh-CN" altLang="en-US" sz="1800"/>
              <a:t>结构化英语</a:t>
            </a:r>
            <a:endParaRPr lang="en-US" altLang="zh-CN" sz="1800"/>
          </a:p>
          <a:p>
            <a:pPr lvl="1" eaLnBrk="1" hangingPunct="1"/>
            <a:r>
              <a:rPr lang="zh-CN" altLang="en-US" sz="2200"/>
              <a:t>模型语言</a:t>
            </a:r>
            <a:endParaRPr lang="en-US" altLang="zh-CN" sz="2200"/>
          </a:p>
          <a:p>
            <a:pPr lvl="2" eaLnBrk="1" hangingPunct="1"/>
            <a:r>
              <a:rPr lang="zh-CN" altLang="en-US" sz="1800"/>
              <a:t>图、表</a:t>
            </a:r>
            <a:r>
              <a:rPr lang="en-US" altLang="zh-CN" sz="1800"/>
              <a:t>…</a:t>
            </a:r>
          </a:p>
          <a:p>
            <a:pPr eaLnBrk="1" hangingPunct="1"/>
            <a:r>
              <a:rPr lang="zh-CN" altLang="en-US" sz="2600"/>
              <a:t>形式化</a:t>
            </a:r>
            <a:endParaRPr lang="en-US" altLang="zh-CN" sz="2600"/>
          </a:p>
          <a:p>
            <a:pPr lvl="1" eaLnBrk="1" hangingPunct="1"/>
            <a:r>
              <a:rPr lang="zh-CN" altLang="en-US" sz="2200"/>
              <a:t>形式化语言</a:t>
            </a:r>
            <a:endParaRPr lang="en-US" altLang="zh-CN" sz="2200"/>
          </a:p>
          <a:p>
            <a:pPr lvl="2" eaLnBrk="1" hangingPunct="1"/>
            <a:r>
              <a:rPr lang="zh-CN" altLang="en-US" sz="1800"/>
              <a:t>数学语言：</a:t>
            </a:r>
            <a:r>
              <a:rPr lang="en-US" altLang="zh-CN" sz="2100"/>
              <a:t>BNF</a:t>
            </a:r>
            <a:r>
              <a:rPr lang="zh-CN" altLang="en-US" sz="2100"/>
              <a:t>，</a:t>
            </a:r>
            <a:r>
              <a:rPr lang="en-US" altLang="zh-CN" sz="2100"/>
              <a:t>Z…</a:t>
            </a:r>
          </a:p>
        </p:txBody>
      </p:sp>
      <p:graphicFrame>
        <p:nvGraphicFramePr>
          <p:cNvPr id="20484" name="Object 1">
            <a:extLst>
              <a:ext uri="{FF2B5EF4-FFF2-40B4-BE49-F238E27FC236}">
                <a16:creationId xmlns:a16="http://schemas.microsoft.com/office/drawing/2014/main" id="{83AA8A9B-516D-F52A-E657-13E24A26E3C1}"/>
              </a:ext>
            </a:extLst>
          </p:cNvPr>
          <p:cNvGraphicFramePr>
            <a:graphicFrameLocks noChangeAspect="1"/>
          </p:cNvGraphicFramePr>
          <p:nvPr/>
        </p:nvGraphicFramePr>
        <p:xfrm>
          <a:off x="3348038" y="2636838"/>
          <a:ext cx="5899150" cy="2225675"/>
        </p:xfrm>
        <a:graphic>
          <a:graphicData uri="http://schemas.openxmlformats.org/presentationml/2006/ole">
            <mc:AlternateContent xmlns:mc="http://schemas.openxmlformats.org/markup-compatibility/2006">
              <mc:Choice xmlns:v="urn:schemas-microsoft-com:vml" Requires="v">
                <p:oleObj r:id="rId2" imgW="4846206" imgH="1828629" progId="MSGraph.Chart.8">
                  <p:embed/>
                </p:oleObj>
              </mc:Choice>
              <mc:Fallback>
                <p:oleObj r:id="rId2" imgW="4846206" imgH="1828629" progId="MSGraph.Chart.8">
                  <p:embed/>
                  <p:pic>
                    <p:nvPicPr>
                      <p:cNvPr id="20484" name="Object 1">
                        <a:extLst>
                          <a:ext uri="{FF2B5EF4-FFF2-40B4-BE49-F238E27FC236}">
                            <a16:creationId xmlns:a16="http://schemas.microsoft.com/office/drawing/2014/main" id="{83AA8A9B-516D-F52A-E657-13E24A26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636838"/>
                        <a:ext cx="58991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B0C9B25-0BF1-591A-4B52-49FFE332451B}"/>
              </a:ext>
            </a:extLst>
          </p:cNvPr>
          <p:cNvSpPr>
            <a:spLocks noGrp="1" noChangeArrowheads="1"/>
          </p:cNvSpPr>
          <p:nvPr>
            <p:ph type="title"/>
          </p:nvPr>
        </p:nvSpPr>
        <p:spPr/>
        <p:txBody>
          <a:bodyPr/>
          <a:lstStyle/>
          <a:p>
            <a:pPr eaLnBrk="1" hangingPunct="1"/>
            <a:r>
              <a:rPr lang="zh-CN" altLang="en-US"/>
              <a:t>主要内容</a:t>
            </a:r>
          </a:p>
        </p:txBody>
      </p:sp>
      <p:sp>
        <p:nvSpPr>
          <p:cNvPr id="21507" name="Rectangle 3">
            <a:extLst>
              <a:ext uri="{FF2B5EF4-FFF2-40B4-BE49-F238E27FC236}">
                <a16:creationId xmlns:a16="http://schemas.microsoft.com/office/drawing/2014/main" id="{A998CFDB-C4D5-F253-4B0E-58A35EA66223}"/>
              </a:ext>
            </a:extLst>
          </p:cNvPr>
          <p:cNvSpPr>
            <a:spLocks noGrp="1" noChangeArrowheads="1"/>
          </p:cNvSpPr>
          <p:nvPr>
            <p:ph type="body" idx="1"/>
          </p:nvPr>
        </p:nvSpPr>
        <p:spPr/>
        <p:txBody>
          <a:bodyPr/>
          <a:lstStyle/>
          <a:p>
            <a:pPr marL="514350" indent="-514350" eaLnBrk="1" hangingPunct="1">
              <a:buFont typeface="Garamond" panose="02020404030301010803" pitchFamily="18" charset="0"/>
              <a:buAutoNum type="arabicPeriod"/>
            </a:pPr>
            <a:r>
              <a:rPr lang="zh-CN" altLang="en-US"/>
              <a:t>需求规格说明概述</a:t>
            </a:r>
            <a:endParaRPr lang="en-US" altLang="zh-CN"/>
          </a:p>
          <a:p>
            <a:pPr marL="514350" indent="-514350" eaLnBrk="1" hangingPunct="1">
              <a:buFont typeface="Garamond" panose="02020404030301010803" pitchFamily="18" charset="0"/>
              <a:buAutoNum type="arabicPeriod"/>
            </a:pPr>
            <a:r>
              <a:rPr lang="zh-CN" altLang="en-US"/>
              <a:t>需求规格说明文档</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模版的选择与裁剪</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文档写作技巧</a:t>
            </a:r>
            <a:endParaRPr lang="en-US" altLang="zh-CN"/>
          </a:p>
          <a:p>
            <a:pPr marL="514350" indent="-514350" eaLnBrk="1" hangingPunct="1">
              <a:buFont typeface="Garamond" panose="02020404030301010803" pitchFamily="18" charset="0"/>
              <a:buAutoNum type="arabicPeriod"/>
            </a:pPr>
            <a:r>
              <a:rPr lang="zh-CN" altLang="en-US"/>
              <a:t>优秀需求规格说明文档的特性</a:t>
            </a:r>
            <a:endParaRPr lang="en-US" altLang="zh-CN"/>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CD69E4C-86CC-1BA7-BF10-7E770E242E1A}"/>
              </a:ext>
            </a:extLst>
          </p:cNvPr>
          <p:cNvSpPr>
            <a:spLocks noGrp="1" noChangeArrowheads="1"/>
          </p:cNvSpPr>
          <p:nvPr>
            <p:ph type="title"/>
          </p:nvPr>
        </p:nvSpPr>
        <p:spPr/>
        <p:txBody>
          <a:bodyPr/>
          <a:lstStyle/>
          <a:p>
            <a:r>
              <a:rPr lang="en-US" altLang="zh-CN"/>
              <a:t>3. </a:t>
            </a:r>
            <a:r>
              <a:rPr lang="zh-CN" altLang="en-US"/>
              <a:t>模版的选择与裁剪</a:t>
            </a:r>
          </a:p>
        </p:txBody>
      </p:sp>
      <p:sp>
        <p:nvSpPr>
          <p:cNvPr id="22531" name="内容占位符 2">
            <a:extLst>
              <a:ext uri="{FF2B5EF4-FFF2-40B4-BE49-F238E27FC236}">
                <a16:creationId xmlns:a16="http://schemas.microsoft.com/office/drawing/2014/main" id="{C38ED4DD-4D15-B22F-3415-DD063D8ADDDB}"/>
              </a:ext>
            </a:extLst>
          </p:cNvPr>
          <p:cNvSpPr>
            <a:spLocks noGrp="1" noChangeArrowheads="1"/>
          </p:cNvSpPr>
          <p:nvPr>
            <p:ph idx="1"/>
          </p:nvPr>
        </p:nvSpPr>
        <p:spPr/>
        <p:txBody>
          <a:bodyPr/>
          <a:lstStyle/>
          <a:p>
            <a:r>
              <a:rPr lang="zh-CN" altLang="en-US"/>
              <a:t>优秀的文档</a:t>
            </a:r>
            <a:endParaRPr lang="en-US" altLang="zh-CN"/>
          </a:p>
          <a:p>
            <a:pPr lvl="1"/>
            <a:r>
              <a:rPr lang="zh-CN" altLang="en-US"/>
              <a:t>结构组织</a:t>
            </a:r>
            <a:endParaRPr lang="en-US" altLang="zh-CN"/>
          </a:p>
          <a:p>
            <a:pPr lvl="2"/>
            <a:r>
              <a:rPr lang="zh-CN" altLang="en-US"/>
              <a:t>复用：模版</a:t>
            </a:r>
            <a:endParaRPr lang="en-US" altLang="zh-CN"/>
          </a:p>
          <a:p>
            <a:pPr lvl="3"/>
            <a:r>
              <a:rPr lang="zh-CN" altLang="en-US"/>
              <a:t>选择与裁剪</a:t>
            </a:r>
            <a:endParaRPr lang="en-US" altLang="zh-CN"/>
          </a:p>
          <a:p>
            <a:pPr lvl="1"/>
            <a:r>
              <a:rPr lang="zh-CN" altLang="en-US"/>
              <a:t>文字写作</a:t>
            </a:r>
            <a:endParaRPr lang="en-US" altLang="zh-CN"/>
          </a:p>
          <a:p>
            <a:pPr lvl="2"/>
            <a:r>
              <a:rPr lang="zh-CN" altLang="en-US"/>
              <a:t>字词、句法</a:t>
            </a:r>
            <a:endParaRPr lang="en-US" altLang="zh-CN"/>
          </a:p>
          <a:p>
            <a:pPr lvl="3"/>
            <a:r>
              <a:rPr lang="zh-CN" altLang="en-US"/>
              <a:t>写作技巧</a:t>
            </a:r>
          </a:p>
        </p:txBody>
      </p:sp>
      <p:graphicFrame>
        <p:nvGraphicFramePr>
          <p:cNvPr id="22532" name="Object 1">
            <a:extLst>
              <a:ext uri="{FF2B5EF4-FFF2-40B4-BE49-F238E27FC236}">
                <a16:creationId xmlns:a16="http://schemas.microsoft.com/office/drawing/2014/main" id="{F1CC8873-8C24-DE0D-C6D0-4E07D5963A08}"/>
              </a:ext>
            </a:extLst>
          </p:cNvPr>
          <p:cNvGraphicFramePr>
            <a:graphicFrameLocks noChangeAspect="1"/>
          </p:cNvGraphicFramePr>
          <p:nvPr/>
        </p:nvGraphicFramePr>
        <p:xfrm>
          <a:off x="361950" y="4670425"/>
          <a:ext cx="8782050" cy="1643063"/>
        </p:xfrm>
        <a:graphic>
          <a:graphicData uri="http://schemas.openxmlformats.org/presentationml/2006/ole">
            <mc:AlternateContent xmlns:mc="http://schemas.openxmlformats.org/markup-compatibility/2006">
              <mc:Choice xmlns:v="urn:schemas-microsoft-com:vml" Requires="v">
                <p:oleObj name="Visio" r:id="rId2" imgW="6064758" imgH="1126941" progId="Visio.Drawing.11">
                  <p:embed/>
                </p:oleObj>
              </mc:Choice>
              <mc:Fallback>
                <p:oleObj name="Visio" r:id="rId2" imgW="6064758" imgH="1126941" progId="Visio.Drawing.11">
                  <p:embed/>
                  <p:pic>
                    <p:nvPicPr>
                      <p:cNvPr id="22532" name="Object 1">
                        <a:extLst>
                          <a:ext uri="{FF2B5EF4-FFF2-40B4-BE49-F238E27FC236}">
                            <a16:creationId xmlns:a16="http://schemas.microsoft.com/office/drawing/2014/main" id="{F1CC8873-8C24-DE0D-C6D0-4E07D5963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4670425"/>
                        <a:ext cx="87820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17EC5D81-C4D8-6AFA-43BA-2678BEDAD79D}"/>
              </a:ext>
            </a:extLst>
          </p:cNvPr>
          <p:cNvSpPr>
            <a:spLocks noGrp="1" noChangeArrowheads="1"/>
          </p:cNvSpPr>
          <p:nvPr>
            <p:ph type="title"/>
          </p:nvPr>
        </p:nvSpPr>
        <p:spPr/>
        <p:txBody>
          <a:bodyPr/>
          <a:lstStyle/>
          <a:p>
            <a:r>
              <a:rPr lang="zh-CN" altLang="en-US"/>
              <a:t>需求规格说明的实践调查</a:t>
            </a:r>
          </a:p>
        </p:txBody>
      </p:sp>
      <p:sp>
        <p:nvSpPr>
          <p:cNvPr id="23555" name="内容占位符 2">
            <a:extLst>
              <a:ext uri="{FF2B5EF4-FFF2-40B4-BE49-F238E27FC236}">
                <a16:creationId xmlns:a16="http://schemas.microsoft.com/office/drawing/2014/main" id="{4CA4DEB7-20AF-09C7-26A1-03841FA35CE4}"/>
              </a:ext>
            </a:extLst>
          </p:cNvPr>
          <p:cNvSpPr>
            <a:spLocks noGrp="1" noChangeArrowheads="1"/>
          </p:cNvSpPr>
          <p:nvPr>
            <p:ph idx="1"/>
          </p:nvPr>
        </p:nvSpPr>
        <p:spPr/>
        <p:txBody>
          <a:bodyPr/>
          <a:lstStyle/>
          <a:p>
            <a:pPr marL="342900" lvl="2" indent="-342900"/>
            <a:r>
              <a:rPr lang="zh-CN" altLang="zh-CN" sz="2400"/>
              <a:t>模版和示例的使用</a:t>
            </a:r>
          </a:p>
          <a:p>
            <a:endParaRPr lang="zh-CN" altLang="en-US"/>
          </a:p>
        </p:txBody>
      </p:sp>
      <p:sp>
        <p:nvSpPr>
          <p:cNvPr id="23556" name="Rectangle 2">
            <a:extLst>
              <a:ext uri="{FF2B5EF4-FFF2-40B4-BE49-F238E27FC236}">
                <a16:creationId xmlns:a16="http://schemas.microsoft.com/office/drawing/2014/main" id="{4800F91C-568F-D88A-5D8E-AED3F83B89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3557" name="Object 1">
            <a:extLst>
              <a:ext uri="{FF2B5EF4-FFF2-40B4-BE49-F238E27FC236}">
                <a16:creationId xmlns:a16="http://schemas.microsoft.com/office/drawing/2014/main" id="{7A7B83CA-8F39-8E9C-368D-7A89B73F94CC}"/>
              </a:ext>
            </a:extLst>
          </p:cNvPr>
          <p:cNvGraphicFramePr>
            <a:graphicFrameLocks noChangeAspect="1"/>
          </p:cNvGraphicFramePr>
          <p:nvPr/>
        </p:nvGraphicFramePr>
        <p:xfrm>
          <a:off x="571500" y="2500313"/>
          <a:ext cx="7735888" cy="2786062"/>
        </p:xfrm>
        <a:graphic>
          <a:graphicData uri="http://schemas.openxmlformats.org/presentationml/2006/ole">
            <mc:AlternateContent xmlns:mc="http://schemas.openxmlformats.org/markup-compatibility/2006">
              <mc:Choice xmlns:v="urn:schemas-microsoft-com:vml" Requires="v">
                <p:oleObj r:id="rId2" imgW="4732191" imgH="1707013" progId="MSGraph.Chart.8">
                  <p:embed/>
                </p:oleObj>
              </mc:Choice>
              <mc:Fallback>
                <p:oleObj r:id="rId2" imgW="4732191" imgH="1707013" progId="MSGraph.Chart.8">
                  <p:embed/>
                  <p:pic>
                    <p:nvPicPr>
                      <p:cNvPr id="23557" name="Object 1">
                        <a:extLst>
                          <a:ext uri="{FF2B5EF4-FFF2-40B4-BE49-F238E27FC236}">
                            <a16:creationId xmlns:a16="http://schemas.microsoft.com/office/drawing/2014/main" id="{7A7B83CA-8F39-8E9C-368D-7A89B73F9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500313"/>
                        <a:ext cx="773588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DF5E1297-B7B1-A258-A87D-F58E8F050490}"/>
              </a:ext>
            </a:extLst>
          </p:cNvPr>
          <p:cNvSpPr>
            <a:spLocks noGrp="1" noChangeArrowheads="1"/>
          </p:cNvSpPr>
          <p:nvPr>
            <p:ph type="title"/>
          </p:nvPr>
        </p:nvSpPr>
        <p:spPr>
          <a:xfrm>
            <a:off x="457200" y="128588"/>
            <a:ext cx="8229600" cy="1139825"/>
          </a:xfrm>
        </p:spPr>
        <p:txBody>
          <a:bodyPr/>
          <a:lstStyle/>
          <a:p>
            <a:r>
              <a:rPr lang="en-US" altLang="zh-CN"/>
              <a:t>3. </a:t>
            </a:r>
            <a:r>
              <a:rPr lang="zh-CN" altLang="en-US"/>
              <a:t>模版的选择与裁剪</a:t>
            </a:r>
          </a:p>
        </p:txBody>
      </p:sp>
      <p:sp>
        <p:nvSpPr>
          <p:cNvPr id="24579" name="Rectangle 2">
            <a:extLst>
              <a:ext uri="{FF2B5EF4-FFF2-40B4-BE49-F238E27FC236}">
                <a16:creationId xmlns:a16="http://schemas.microsoft.com/office/drawing/2014/main" id="{A4932527-A770-305C-3618-12099802C1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4580" name="Object 1">
            <a:extLst>
              <a:ext uri="{FF2B5EF4-FFF2-40B4-BE49-F238E27FC236}">
                <a16:creationId xmlns:a16="http://schemas.microsoft.com/office/drawing/2014/main" id="{4782885C-8865-F5A3-F565-EF26FFB677F9}"/>
              </a:ext>
            </a:extLst>
          </p:cNvPr>
          <p:cNvGraphicFramePr>
            <a:graphicFrameLocks noChangeAspect="1"/>
          </p:cNvGraphicFramePr>
          <p:nvPr/>
        </p:nvGraphicFramePr>
        <p:xfrm>
          <a:off x="395288" y="908050"/>
          <a:ext cx="3529012" cy="5641975"/>
        </p:xfrm>
        <a:graphic>
          <a:graphicData uri="http://schemas.openxmlformats.org/presentationml/2006/ole">
            <mc:AlternateContent xmlns:mc="http://schemas.openxmlformats.org/markup-compatibility/2006">
              <mc:Choice xmlns:v="urn:schemas-microsoft-com:vml" Requires="v">
                <p:oleObj name="Document" r:id="rId2" imgW="2459544" imgH="3905862" progId="Word.Document.8">
                  <p:embed/>
                </p:oleObj>
              </mc:Choice>
              <mc:Fallback>
                <p:oleObj name="Document" r:id="rId2" imgW="2459544" imgH="3905862" progId="Word.Document.8">
                  <p:embed/>
                  <p:pic>
                    <p:nvPicPr>
                      <p:cNvPr id="24580" name="Object 1">
                        <a:extLst>
                          <a:ext uri="{FF2B5EF4-FFF2-40B4-BE49-F238E27FC236}">
                            <a16:creationId xmlns:a16="http://schemas.microsoft.com/office/drawing/2014/main" id="{4782885C-8865-F5A3-F565-EF26FFB67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08050"/>
                        <a:ext cx="3529012"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Rectangle 4">
            <a:extLst>
              <a:ext uri="{FF2B5EF4-FFF2-40B4-BE49-F238E27FC236}">
                <a16:creationId xmlns:a16="http://schemas.microsoft.com/office/drawing/2014/main" id="{B0957CD2-E1B1-ABC8-0687-4ED74D5A32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4582" name="对象 1">
            <a:extLst>
              <a:ext uri="{FF2B5EF4-FFF2-40B4-BE49-F238E27FC236}">
                <a16:creationId xmlns:a16="http://schemas.microsoft.com/office/drawing/2014/main" id="{DF061F62-76B2-A564-C204-207082B79D17}"/>
              </a:ext>
            </a:extLst>
          </p:cNvPr>
          <p:cNvGraphicFramePr>
            <a:graphicFrameLocks noChangeAspect="1"/>
          </p:cNvGraphicFramePr>
          <p:nvPr/>
        </p:nvGraphicFramePr>
        <p:xfrm>
          <a:off x="4211638" y="692150"/>
          <a:ext cx="4176712" cy="6045200"/>
        </p:xfrm>
        <a:graphic>
          <a:graphicData uri="http://schemas.openxmlformats.org/presentationml/2006/ole">
            <mc:AlternateContent xmlns:mc="http://schemas.openxmlformats.org/markup-compatibility/2006">
              <mc:Choice xmlns:v="urn:schemas-microsoft-com:vml" Requires="v">
                <p:oleObj name="Document" r:id="rId4" imgW="2875165" imgH="4160373" progId="Word.Document.8">
                  <p:embed/>
                </p:oleObj>
              </mc:Choice>
              <mc:Fallback>
                <p:oleObj name="Document" r:id="rId4" imgW="2875165" imgH="4160373" progId="Word.Document.8">
                  <p:embed/>
                  <p:pic>
                    <p:nvPicPr>
                      <p:cNvPr id="24582" name="对象 1">
                        <a:extLst>
                          <a:ext uri="{FF2B5EF4-FFF2-40B4-BE49-F238E27FC236}">
                            <a16:creationId xmlns:a16="http://schemas.microsoft.com/office/drawing/2014/main" id="{DF061F62-76B2-A564-C204-207082B79D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692150"/>
                        <a:ext cx="4176712"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内容占位符 2">
            <a:extLst>
              <a:ext uri="{FF2B5EF4-FFF2-40B4-BE49-F238E27FC236}">
                <a16:creationId xmlns:a16="http://schemas.microsoft.com/office/drawing/2014/main" id="{2677330C-24BB-9E61-A2A4-AC5563F1F815}"/>
              </a:ext>
            </a:extLst>
          </p:cNvPr>
          <p:cNvSpPr>
            <a:spLocks noGrp="1" noChangeArrowheads="1"/>
          </p:cNvSpPr>
          <p:nvPr>
            <p:ph sz="half" idx="1"/>
          </p:nvPr>
        </p:nvSpPr>
        <p:spPr>
          <a:xfrm>
            <a:off x="7812088" y="1341438"/>
            <a:ext cx="587375" cy="4530725"/>
          </a:xfrm>
        </p:spPr>
        <p:txBody>
          <a:bodyPr/>
          <a:lstStyle/>
          <a:p>
            <a:pPr marL="0" indent="0">
              <a:buFont typeface="Wingdings" panose="05000000000000000000" pitchFamily="2" charset="2"/>
              <a:buNone/>
            </a:pPr>
            <a:r>
              <a:rPr lang="en-US" altLang="zh-CN"/>
              <a:t>OO</a:t>
            </a:r>
          </a:p>
          <a:p>
            <a:pPr marL="0" indent="0" algn="ctr">
              <a:buFont typeface="Wingdings" panose="05000000000000000000" pitchFamily="2" charset="2"/>
              <a:buNone/>
            </a:pPr>
            <a:r>
              <a:rPr lang="en-US" altLang="zh-CN"/>
              <a:t>|</a:t>
            </a:r>
          </a:p>
          <a:p>
            <a:pPr marL="0" indent="0">
              <a:buFont typeface="Wingdings" panose="05000000000000000000" pitchFamily="2" charset="2"/>
              <a:buNone/>
            </a:pPr>
            <a:r>
              <a:rPr lang="zh-CN" altLang="en-US"/>
              <a:t>对外交互</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A44A9F33-12A0-91B7-B623-F12E57CAF6FE}"/>
              </a:ext>
            </a:extLst>
          </p:cNvPr>
          <p:cNvSpPr>
            <a:spLocks noGrp="1" noChangeArrowheads="1"/>
          </p:cNvSpPr>
          <p:nvPr>
            <p:ph type="title"/>
          </p:nvPr>
        </p:nvSpPr>
        <p:spPr/>
        <p:txBody>
          <a:bodyPr/>
          <a:lstStyle/>
          <a:p>
            <a:endParaRPr lang="zh-CN" altLang="en-US"/>
          </a:p>
        </p:txBody>
      </p:sp>
      <p:sp>
        <p:nvSpPr>
          <p:cNvPr id="25603" name="内容占位符 2">
            <a:extLst>
              <a:ext uri="{FF2B5EF4-FFF2-40B4-BE49-F238E27FC236}">
                <a16:creationId xmlns:a16="http://schemas.microsoft.com/office/drawing/2014/main" id="{FCA3D556-89F1-101F-95C9-0D5B5C05C2D9}"/>
              </a:ext>
            </a:extLst>
          </p:cNvPr>
          <p:cNvSpPr>
            <a:spLocks noGrp="1" noChangeArrowheads="1"/>
          </p:cNvSpPr>
          <p:nvPr>
            <p:ph sz="half" idx="1"/>
          </p:nvPr>
        </p:nvSpPr>
        <p:spPr>
          <a:xfrm>
            <a:off x="96838" y="1600200"/>
            <a:ext cx="587375" cy="4530725"/>
          </a:xfrm>
        </p:spPr>
        <p:txBody>
          <a:bodyPr/>
          <a:lstStyle/>
          <a:p>
            <a:pPr marL="0" indent="0">
              <a:buFont typeface="Wingdings" panose="05000000000000000000" pitchFamily="2" charset="2"/>
              <a:buNone/>
            </a:pPr>
            <a:r>
              <a:rPr lang="zh-CN" altLang="en-US"/>
              <a:t>操作模式</a:t>
            </a:r>
          </a:p>
        </p:txBody>
      </p:sp>
      <p:sp>
        <p:nvSpPr>
          <p:cNvPr id="25604" name="内容占位符 3">
            <a:extLst>
              <a:ext uri="{FF2B5EF4-FFF2-40B4-BE49-F238E27FC236}">
                <a16:creationId xmlns:a16="http://schemas.microsoft.com/office/drawing/2014/main" id="{41CA51C6-B922-2C12-9424-289834E6027B}"/>
              </a:ext>
            </a:extLst>
          </p:cNvPr>
          <p:cNvSpPr>
            <a:spLocks noGrp="1" noChangeArrowheads="1"/>
          </p:cNvSpPr>
          <p:nvPr>
            <p:ph sz="half" idx="2"/>
          </p:nvPr>
        </p:nvSpPr>
        <p:spPr/>
        <p:txBody>
          <a:bodyPr/>
          <a:lstStyle/>
          <a:p>
            <a:endParaRPr lang="zh-CN" altLang="en-US"/>
          </a:p>
        </p:txBody>
      </p:sp>
      <p:sp>
        <p:nvSpPr>
          <p:cNvPr id="25605" name="Rectangle 2">
            <a:extLst>
              <a:ext uri="{FF2B5EF4-FFF2-40B4-BE49-F238E27FC236}">
                <a16:creationId xmlns:a16="http://schemas.microsoft.com/office/drawing/2014/main" id="{428A18E9-6428-09E8-4100-35562DE2BF4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5606" name="对象 5">
            <a:extLst>
              <a:ext uri="{FF2B5EF4-FFF2-40B4-BE49-F238E27FC236}">
                <a16:creationId xmlns:a16="http://schemas.microsoft.com/office/drawing/2014/main" id="{2E8159A5-FABC-F8AF-3255-9EBFF219F369}"/>
              </a:ext>
            </a:extLst>
          </p:cNvPr>
          <p:cNvGraphicFramePr>
            <a:graphicFrameLocks noChangeAspect="1"/>
          </p:cNvGraphicFramePr>
          <p:nvPr/>
        </p:nvGraphicFramePr>
        <p:xfrm>
          <a:off x="468313" y="26988"/>
          <a:ext cx="3683000" cy="6596062"/>
        </p:xfrm>
        <a:graphic>
          <a:graphicData uri="http://schemas.openxmlformats.org/presentationml/2006/ole">
            <mc:AlternateContent xmlns:mc="http://schemas.openxmlformats.org/markup-compatibility/2006">
              <mc:Choice xmlns:v="urn:schemas-microsoft-com:vml" Requires="v">
                <p:oleObj name="Document" r:id="rId2" imgW="2323882" imgH="4160013" progId="Word.Document.8">
                  <p:embed/>
                </p:oleObj>
              </mc:Choice>
              <mc:Fallback>
                <p:oleObj name="Document" r:id="rId2" imgW="2323882" imgH="4160013" progId="Word.Document.8">
                  <p:embed/>
                  <p:pic>
                    <p:nvPicPr>
                      <p:cNvPr id="25606" name="对象 5">
                        <a:extLst>
                          <a:ext uri="{FF2B5EF4-FFF2-40B4-BE49-F238E27FC236}">
                            <a16:creationId xmlns:a16="http://schemas.microsoft.com/office/drawing/2014/main" id="{2E8159A5-FABC-F8AF-3255-9EBFF219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6988"/>
                        <a:ext cx="3683000" cy="659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Rectangle 4">
            <a:extLst>
              <a:ext uri="{FF2B5EF4-FFF2-40B4-BE49-F238E27FC236}">
                <a16:creationId xmlns:a16="http://schemas.microsoft.com/office/drawing/2014/main" id="{5A31A367-A9A8-2F60-D879-DF1069EE107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5608" name="对象 7">
            <a:extLst>
              <a:ext uri="{FF2B5EF4-FFF2-40B4-BE49-F238E27FC236}">
                <a16:creationId xmlns:a16="http://schemas.microsoft.com/office/drawing/2014/main" id="{FF5D1F10-0344-3FAA-FF33-9568C40A93CD}"/>
              </a:ext>
            </a:extLst>
          </p:cNvPr>
          <p:cNvGraphicFramePr>
            <a:graphicFrameLocks noChangeAspect="1"/>
          </p:cNvGraphicFramePr>
          <p:nvPr/>
        </p:nvGraphicFramePr>
        <p:xfrm>
          <a:off x="4540250" y="188913"/>
          <a:ext cx="3919538" cy="6480175"/>
        </p:xfrm>
        <a:graphic>
          <a:graphicData uri="http://schemas.openxmlformats.org/presentationml/2006/ole">
            <mc:AlternateContent xmlns:mc="http://schemas.openxmlformats.org/markup-compatibility/2006">
              <mc:Choice xmlns:v="urn:schemas-microsoft-com:vml" Requires="v">
                <p:oleObj name="Document" r:id="rId4" imgW="2210171" imgH="3962380" progId="Word.Document.8">
                  <p:embed/>
                </p:oleObj>
              </mc:Choice>
              <mc:Fallback>
                <p:oleObj name="Document" r:id="rId4" imgW="2210171" imgH="3962380" progId="Word.Document.8">
                  <p:embed/>
                  <p:pic>
                    <p:nvPicPr>
                      <p:cNvPr id="25608" name="对象 7">
                        <a:extLst>
                          <a:ext uri="{FF2B5EF4-FFF2-40B4-BE49-F238E27FC236}">
                            <a16:creationId xmlns:a16="http://schemas.microsoft.com/office/drawing/2014/main" id="{FF5D1F10-0344-3FAA-FF33-9568C40A9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0" y="188913"/>
                        <a:ext cx="3919538"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56431C6D-D85D-013B-63B5-5CA960995825}"/>
              </a:ext>
            </a:extLst>
          </p:cNvPr>
          <p:cNvSpPr>
            <a:spLocks noGrp="1" noChangeArrowheads="1"/>
          </p:cNvSpPr>
          <p:nvPr>
            <p:ph type="title"/>
          </p:nvPr>
        </p:nvSpPr>
        <p:spPr/>
        <p:txBody>
          <a:bodyPr/>
          <a:lstStyle/>
          <a:p>
            <a:endParaRPr lang="zh-CN" altLang="en-US"/>
          </a:p>
        </p:txBody>
      </p:sp>
      <p:sp>
        <p:nvSpPr>
          <p:cNvPr id="26627" name="内容占位符 2">
            <a:extLst>
              <a:ext uri="{FF2B5EF4-FFF2-40B4-BE49-F238E27FC236}">
                <a16:creationId xmlns:a16="http://schemas.microsoft.com/office/drawing/2014/main" id="{BA939060-6951-3544-8ED9-A505F8294199}"/>
              </a:ext>
            </a:extLst>
          </p:cNvPr>
          <p:cNvSpPr>
            <a:spLocks noGrp="1" noChangeArrowheads="1"/>
          </p:cNvSpPr>
          <p:nvPr>
            <p:ph sz="half" idx="1"/>
          </p:nvPr>
        </p:nvSpPr>
        <p:spPr/>
        <p:txBody>
          <a:bodyPr/>
          <a:lstStyle/>
          <a:p>
            <a:r>
              <a:rPr lang="zh-CN" altLang="en-US"/>
              <a:t>用户类</a:t>
            </a:r>
          </a:p>
        </p:txBody>
      </p:sp>
      <p:sp>
        <p:nvSpPr>
          <p:cNvPr id="26628" name="内容占位符 3">
            <a:extLst>
              <a:ext uri="{FF2B5EF4-FFF2-40B4-BE49-F238E27FC236}">
                <a16:creationId xmlns:a16="http://schemas.microsoft.com/office/drawing/2014/main" id="{84B36257-F7EE-5981-F669-8C3D1BDDD64D}"/>
              </a:ext>
            </a:extLst>
          </p:cNvPr>
          <p:cNvSpPr>
            <a:spLocks noGrp="1" noChangeArrowheads="1"/>
          </p:cNvSpPr>
          <p:nvPr>
            <p:ph sz="half" idx="2"/>
          </p:nvPr>
        </p:nvSpPr>
        <p:spPr/>
        <p:txBody>
          <a:bodyPr/>
          <a:lstStyle/>
          <a:p>
            <a:endParaRPr lang="zh-CN" altLang="en-US"/>
          </a:p>
        </p:txBody>
      </p:sp>
      <p:sp>
        <p:nvSpPr>
          <p:cNvPr id="26629" name="Rectangle 2">
            <a:extLst>
              <a:ext uri="{FF2B5EF4-FFF2-40B4-BE49-F238E27FC236}">
                <a16:creationId xmlns:a16="http://schemas.microsoft.com/office/drawing/2014/main" id="{8F6D76BA-358A-23A5-F211-15AE3C16880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6630" name="对象 5">
            <a:extLst>
              <a:ext uri="{FF2B5EF4-FFF2-40B4-BE49-F238E27FC236}">
                <a16:creationId xmlns:a16="http://schemas.microsoft.com/office/drawing/2014/main" id="{5491AAEC-90FB-709A-329B-44111B82F23E}"/>
              </a:ext>
            </a:extLst>
          </p:cNvPr>
          <p:cNvGraphicFramePr>
            <a:graphicFrameLocks noChangeAspect="1"/>
          </p:cNvGraphicFramePr>
          <p:nvPr/>
        </p:nvGraphicFramePr>
        <p:xfrm>
          <a:off x="2987675" y="333375"/>
          <a:ext cx="4760913" cy="6237288"/>
        </p:xfrm>
        <a:graphic>
          <a:graphicData uri="http://schemas.openxmlformats.org/presentationml/2006/ole">
            <mc:AlternateContent xmlns:mc="http://schemas.openxmlformats.org/markup-compatibility/2006">
              <mc:Choice xmlns:v="urn:schemas-microsoft-com:vml" Requires="v">
                <p:oleObj name="Document" r:id="rId2" imgW="2330359" imgH="3062052" progId="Word.Document.8">
                  <p:embed/>
                </p:oleObj>
              </mc:Choice>
              <mc:Fallback>
                <p:oleObj name="Document" r:id="rId2" imgW="2330359" imgH="3062052" progId="Word.Document.8">
                  <p:embed/>
                  <p:pic>
                    <p:nvPicPr>
                      <p:cNvPr id="26630" name="对象 5">
                        <a:extLst>
                          <a:ext uri="{FF2B5EF4-FFF2-40B4-BE49-F238E27FC236}">
                            <a16:creationId xmlns:a16="http://schemas.microsoft.com/office/drawing/2014/main" id="{5491AAEC-90FB-709A-329B-44111B82F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33375"/>
                        <a:ext cx="4760913" cy="623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52C055B5-B856-F011-E394-83B30C4D463F}"/>
              </a:ext>
            </a:extLst>
          </p:cNvPr>
          <p:cNvSpPr>
            <a:spLocks noGrp="1" noChangeArrowheads="1"/>
          </p:cNvSpPr>
          <p:nvPr>
            <p:ph type="title"/>
          </p:nvPr>
        </p:nvSpPr>
        <p:spPr/>
        <p:txBody>
          <a:bodyPr/>
          <a:lstStyle/>
          <a:p>
            <a:endParaRPr lang="zh-CN" altLang="en-US"/>
          </a:p>
        </p:txBody>
      </p:sp>
      <p:sp>
        <p:nvSpPr>
          <p:cNvPr id="27651" name="内容占位符 2">
            <a:extLst>
              <a:ext uri="{FF2B5EF4-FFF2-40B4-BE49-F238E27FC236}">
                <a16:creationId xmlns:a16="http://schemas.microsoft.com/office/drawing/2014/main" id="{C4795C83-4AC4-8B79-3820-CF46AC61882F}"/>
              </a:ext>
            </a:extLst>
          </p:cNvPr>
          <p:cNvSpPr>
            <a:spLocks noGrp="1" noChangeArrowheads="1"/>
          </p:cNvSpPr>
          <p:nvPr>
            <p:ph sz="half" idx="1"/>
          </p:nvPr>
        </p:nvSpPr>
        <p:spPr/>
        <p:txBody>
          <a:bodyPr/>
          <a:lstStyle/>
          <a:p>
            <a:r>
              <a:rPr lang="en-US" altLang="zh-CN"/>
              <a:t>OO-</a:t>
            </a:r>
            <a:r>
              <a:rPr lang="zh-CN" altLang="en-US"/>
              <a:t>类图</a:t>
            </a:r>
          </a:p>
        </p:txBody>
      </p:sp>
      <p:sp>
        <p:nvSpPr>
          <p:cNvPr id="27652" name="内容占位符 3">
            <a:extLst>
              <a:ext uri="{FF2B5EF4-FFF2-40B4-BE49-F238E27FC236}">
                <a16:creationId xmlns:a16="http://schemas.microsoft.com/office/drawing/2014/main" id="{0056FF2A-1621-BBAF-B375-F67D080EE4CB}"/>
              </a:ext>
            </a:extLst>
          </p:cNvPr>
          <p:cNvSpPr>
            <a:spLocks noGrp="1" noChangeArrowheads="1"/>
          </p:cNvSpPr>
          <p:nvPr>
            <p:ph sz="half" idx="2"/>
          </p:nvPr>
        </p:nvSpPr>
        <p:spPr/>
        <p:txBody>
          <a:bodyPr/>
          <a:lstStyle/>
          <a:p>
            <a:endParaRPr lang="zh-CN" altLang="en-US"/>
          </a:p>
        </p:txBody>
      </p:sp>
      <p:sp>
        <p:nvSpPr>
          <p:cNvPr id="27653" name="Rectangle 2">
            <a:extLst>
              <a:ext uri="{FF2B5EF4-FFF2-40B4-BE49-F238E27FC236}">
                <a16:creationId xmlns:a16="http://schemas.microsoft.com/office/drawing/2014/main" id="{C789C510-6D69-1821-48B6-24D7A12A93B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54" name="Rectangle 4">
            <a:extLst>
              <a:ext uri="{FF2B5EF4-FFF2-40B4-BE49-F238E27FC236}">
                <a16:creationId xmlns:a16="http://schemas.microsoft.com/office/drawing/2014/main" id="{98DF75F8-B009-53EB-C0E7-901610C8A03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7655" name="对象 7">
            <a:extLst>
              <a:ext uri="{FF2B5EF4-FFF2-40B4-BE49-F238E27FC236}">
                <a16:creationId xmlns:a16="http://schemas.microsoft.com/office/drawing/2014/main" id="{2B6FD001-76EC-833B-EAA7-E36F24C8E76B}"/>
              </a:ext>
            </a:extLst>
          </p:cNvPr>
          <p:cNvGraphicFramePr>
            <a:graphicFrameLocks noChangeAspect="1"/>
          </p:cNvGraphicFramePr>
          <p:nvPr/>
        </p:nvGraphicFramePr>
        <p:xfrm>
          <a:off x="3203575" y="39688"/>
          <a:ext cx="4321175" cy="6713537"/>
        </p:xfrm>
        <a:graphic>
          <a:graphicData uri="http://schemas.openxmlformats.org/presentationml/2006/ole">
            <mc:AlternateContent xmlns:mc="http://schemas.openxmlformats.org/markup-compatibility/2006">
              <mc:Choice xmlns:v="urn:schemas-microsoft-com:vml" Requires="v">
                <p:oleObj name="Document" r:id="rId2" imgW="3237169" imgH="4754712" progId="Word.Document.8">
                  <p:embed/>
                </p:oleObj>
              </mc:Choice>
              <mc:Fallback>
                <p:oleObj name="Document" r:id="rId2" imgW="3237169" imgH="4754712" progId="Word.Document.8">
                  <p:embed/>
                  <p:pic>
                    <p:nvPicPr>
                      <p:cNvPr id="27655" name="对象 7">
                        <a:extLst>
                          <a:ext uri="{FF2B5EF4-FFF2-40B4-BE49-F238E27FC236}">
                            <a16:creationId xmlns:a16="http://schemas.microsoft.com/office/drawing/2014/main" id="{2B6FD001-76EC-833B-EAA7-E36F24C8E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9688"/>
                        <a:ext cx="4321175"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AFCA4587-44CC-8C2D-42E7-5F83CD202930}"/>
              </a:ext>
            </a:extLst>
          </p:cNvPr>
          <p:cNvSpPr>
            <a:spLocks noGrp="1" noChangeArrowheads="1"/>
          </p:cNvSpPr>
          <p:nvPr>
            <p:ph type="title"/>
          </p:nvPr>
        </p:nvSpPr>
        <p:spPr/>
        <p:txBody>
          <a:bodyPr/>
          <a:lstStyle/>
          <a:p>
            <a:endParaRPr lang="zh-CN" altLang="en-US"/>
          </a:p>
        </p:txBody>
      </p:sp>
      <p:sp>
        <p:nvSpPr>
          <p:cNvPr id="28675" name="内容占位符 2">
            <a:extLst>
              <a:ext uri="{FF2B5EF4-FFF2-40B4-BE49-F238E27FC236}">
                <a16:creationId xmlns:a16="http://schemas.microsoft.com/office/drawing/2014/main" id="{9906A2EC-628E-8B91-1337-2FC9628F228B}"/>
              </a:ext>
            </a:extLst>
          </p:cNvPr>
          <p:cNvSpPr>
            <a:spLocks noGrp="1" noChangeArrowheads="1"/>
          </p:cNvSpPr>
          <p:nvPr>
            <p:ph sz="half" idx="1"/>
          </p:nvPr>
        </p:nvSpPr>
        <p:spPr/>
        <p:txBody>
          <a:bodyPr/>
          <a:lstStyle/>
          <a:p>
            <a:r>
              <a:rPr lang="zh-CN" altLang="en-US"/>
              <a:t>状态图</a:t>
            </a:r>
          </a:p>
        </p:txBody>
      </p:sp>
      <p:sp>
        <p:nvSpPr>
          <p:cNvPr id="28676" name="内容占位符 3">
            <a:extLst>
              <a:ext uri="{FF2B5EF4-FFF2-40B4-BE49-F238E27FC236}">
                <a16:creationId xmlns:a16="http://schemas.microsoft.com/office/drawing/2014/main" id="{DF272E5A-04D2-E62E-0152-8EF010B12561}"/>
              </a:ext>
            </a:extLst>
          </p:cNvPr>
          <p:cNvSpPr>
            <a:spLocks noGrp="1" noChangeArrowheads="1"/>
          </p:cNvSpPr>
          <p:nvPr>
            <p:ph sz="half" idx="2"/>
          </p:nvPr>
        </p:nvSpPr>
        <p:spPr/>
        <p:txBody>
          <a:bodyPr/>
          <a:lstStyle/>
          <a:p>
            <a:endParaRPr lang="zh-CN" altLang="en-US"/>
          </a:p>
        </p:txBody>
      </p:sp>
      <p:sp>
        <p:nvSpPr>
          <p:cNvPr id="28677" name="Rectangle 2">
            <a:extLst>
              <a:ext uri="{FF2B5EF4-FFF2-40B4-BE49-F238E27FC236}">
                <a16:creationId xmlns:a16="http://schemas.microsoft.com/office/drawing/2014/main" id="{EDB69444-F4FB-8B0D-5C48-079B6DE25B7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8678" name="对象 5">
            <a:extLst>
              <a:ext uri="{FF2B5EF4-FFF2-40B4-BE49-F238E27FC236}">
                <a16:creationId xmlns:a16="http://schemas.microsoft.com/office/drawing/2014/main" id="{CE1838E0-DF80-C79F-F95D-7594D368FEE1}"/>
              </a:ext>
            </a:extLst>
          </p:cNvPr>
          <p:cNvGraphicFramePr>
            <a:graphicFrameLocks noChangeAspect="1"/>
          </p:cNvGraphicFramePr>
          <p:nvPr/>
        </p:nvGraphicFramePr>
        <p:xfrm>
          <a:off x="3995738" y="0"/>
          <a:ext cx="3816350" cy="6835775"/>
        </p:xfrm>
        <a:graphic>
          <a:graphicData uri="http://schemas.openxmlformats.org/presentationml/2006/ole">
            <mc:AlternateContent xmlns:mc="http://schemas.openxmlformats.org/markup-compatibility/2006">
              <mc:Choice xmlns:v="urn:schemas-microsoft-com:vml" Requires="v">
                <p:oleObj name="Document" r:id="rId2" imgW="2323882" imgH="4160013" progId="Word.Document.8">
                  <p:embed/>
                </p:oleObj>
              </mc:Choice>
              <mc:Fallback>
                <p:oleObj name="Document" r:id="rId2" imgW="2323882" imgH="4160013" progId="Word.Document.8">
                  <p:embed/>
                  <p:pic>
                    <p:nvPicPr>
                      <p:cNvPr id="28678" name="对象 5">
                        <a:extLst>
                          <a:ext uri="{FF2B5EF4-FFF2-40B4-BE49-F238E27FC236}">
                            <a16:creationId xmlns:a16="http://schemas.microsoft.com/office/drawing/2014/main" id="{CE1838E0-DF80-C79F-F95D-7594D368F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0"/>
                        <a:ext cx="3816350"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A347275B-C69D-9EF1-7096-3E03A84DCC18}"/>
              </a:ext>
            </a:extLst>
          </p:cNvPr>
          <p:cNvSpPr>
            <a:spLocks noGrp="1" noChangeArrowheads="1"/>
          </p:cNvSpPr>
          <p:nvPr>
            <p:ph type="title"/>
          </p:nvPr>
        </p:nvSpPr>
        <p:spPr>
          <a:xfrm>
            <a:off x="457200" y="260350"/>
            <a:ext cx="8229600" cy="1139825"/>
          </a:xfrm>
        </p:spPr>
        <p:txBody>
          <a:bodyPr/>
          <a:lstStyle/>
          <a:p>
            <a:pPr algn="r"/>
            <a:r>
              <a:rPr lang="zh-CN" altLang="en-US"/>
              <a:t>结构化</a:t>
            </a:r>
            <a:r>
              <a:rPr lang="en-US" altLang="zh-CN"/>
              <a:t>-DFD</a:t>
            </a:r>
            <a:endParaRPr lang="zh-CN" altLang="en-US"/>
          </a:p>
        </p:txBody>
      </p:sp>
      <p:sp>
        <p:nvSpPr>
          <p:cNvPr id="29699" name="内容占位符 2">
            <a:extLst>
              <a:ext uri="{FF2B5EF4-FFF2-40B4-BE49-F238E27FC236}">
                <a16:creationId xmlns:a16="http://schemas.microsoft.com/office/drawing/2014/main" id="{7DCE25A7-D60F-F722-F6AD-1E0D07810B8A}"/>
              </a:ext>
            </a:extLst>
          </p:cNvPr>
          <p:cNvSpPr>
            <a:spLocks noGrp="1" noChangeArrowheads="1"/>
          </p:cNvSpPr>
          <p:nvPr>
            <p:ph sz="half" idx="1"/>
          </p:nvPr>
        </p:nvSpPr>
        <p:spPr/>
        <p:txBody>
          <a:bodyPr/>
          <a:lstStyle/>
          <a:p>
            <a:endParaRPr lang="zh-CN" altLang="en-US"/>
          </a:p>
        </p:txBody>
      </p:sp>
      <p:sp>
        <p:nvSpPr>
          <p:cNvPr id="29700" name="内容占位符 3">
            <a:extLst>
              <a:ext uri="{FF2B5EF4-FFF2-40B4-BE49-F238E27FC236}">
                <a16:creationId xmlns:a16="http://schemas.microsoft.com/office/drawing/2014/main" id="{00D8D6DB-34C2-70EB-5567-E5E3F92A7E5B}"/>
              </a:ext>
            </a:extLst>
          </p:cNvPr>
          <p:cNvSpPr>
            <a:spLocks noGrp="1" noChangeArrowheads="1"/>
          </p:cNvSpPr>
          <p:nvPr>
            <p:ph sz="half" idx="2"/>
          </p:nvPr>
        </p:nvSpPr>
        <p:spPr/>
        <p:txBody>
          <a:bodyPr/>
          <a:lstStyle/>
          <a:p>
            <a:endParaRPr lang="zh-CN" altLang="en-US"/>
          </a:p>
        </p:txBody>
      </p:sp>
      <p:sp>
        <p:nvSpPr>
          <p:cNvPr id="29701" name="Rectangle 2">
            <a:extLst>
              <a:ext uri="{FF2B5EF4-FFF2-40B4-BE49-F238E27FC236}">
                <a16:creationId xmlns:a16="http://schemas.microsoft.com/office/drawing/2014/main" id="{8D7686AC-DA91-3106-C905-FDC3E6CCEDB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9702" name="对象 5">
            <a:extLst>
              <a:ext uri="{FF2B5EF4-FFF2-40B4-BE49-F238E27FC236}">
                <a16:creationId xmlns:a16="http://schemas.microsoft.com/office/drawing/2014/main" id="{8E28220D-1A6A-8A19-9186-C0E444D43AA2}"/>
              </a:ext>
            </a:extLst>
          </p:cNvPr>
          <p:cNvGraphicFramePr>
            <a:graphicFrameLocks noChangeAspect="1"/>
          </p:cNvGraphicFramePr>
          <p:nvPr/>
        </p:nvGraphicFramePr>
        <p:xfrm>
          <a:off x="0" y="71438"/>
          <a:ext cx="4973638" cy="6670675"/>
        </p:xfrm>
        <a:graphic>
          <a:graphicData uri="http://schemas.openxmlformats.org/presentationml/2006/ole">
            <mc:AlternateContent xmlns:mc="http://schemas.openxmlformats.org/markup-compatibility/2006">
              <mc:Choice xmlns:v="urn:schemas-microsoft-com:vml" Requires="v">
                <p:oleObj name="Document" r:id="rId2" imgW="2513160" imgH="3367681" progId="Word.Document.8">
                  <p:embed/>
                </p:oleObj>
              </mc:Choice>
              <mc:Fallback>
                <p:oleObj name="Document" r:id="rId2" imgW="2513160" imgH="3367681" progId="Word.Document.8">
                  <p:embed/>
                  <p:pic>
                    <p:nvPicPr>
                      <p:cNvPr id="29702" name="对象 5">
                        <a:extLst>
                          <a:ext uri="{FF2B5EF4-FFF2-40B4-BE49-F238E27FC236}">
                            <a16:creationId xmlns:a16="http://schemas.microsoft.com/office/drawing/2014/main" id="{8E28220D-1A6A-8A19-9186-C0E444D43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8"/>
                        <a:ext cx="4973638" cy="667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Rectangle 4">
            <a:extLst>
              <a:ext uri="{FF2B5EF4-FFF2-40B4-BE49-F238E27FC236}">
                <a16:creationId xmlns:a16="http://schemas.microsoft.com/office/drawing/2014/main" id="{8063E715-5A5A-C0C7-8918-B6EA631BE8F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9704" name="对象 7">
            <a:extLst>
              <a:ext uri="{FF2B5EF4-FFF2-40B4-BE49-F238E27FC236}">
                <a16:creationId xmlns:a16="http://schemas.microsoft.com/office/drawing/2014/main" id="{E840C030-74A9-ED24-901E-9E3EA7B08F9D}"/>
              </a:ext>
            </a:extLst>
          </p:cNvPr>
          <p:cNvGraphicFramePr>
            <a:graphicFrameLocks noChangeAspect="1"/>
          </p:cNvGraphicFramePr>
          <p:nvPr/>
        </p:nvGraphicFramePr>
        <p:xfrm>
          <a:off x="4476750" y="1196975"/>
          <a:ext cx="4684713" cy="5184775"/>
        </p:xfrm>
        <a:graphic>
          <a:graphicData uri="http://schemas.openxmlformats.org/presentationml/2006/ole">
            <mc:AlternateContent xmlns:mc="http://schemas.openxmlformats.org/markup-compatibility/2006">
              <mc:Choice xmlns:v="urn:schemas-microsoft-com:vml" Requires="v">
                <p:oleObj name="Document" r:id="rId4" imgW="2681928" imgH="2971335" progId="Word.Document.8">
                  <p:embed/>
                </p:oleObj>
              </mc:Choice>
              <mc:Fallback>
                <p:oleObj name="Document" r:id="rId4" imgW="2681928" imgH="2971335" progId="Word.Document.8">
                  <p:embed/>
                  <p:pic>
                    <p:nvPicPr>
                      <p:cNvPr id="29704" name="对象 7">
                        <a:extLst>
                          <a:ext uri="{FF2B5EF4-FFF2-40B4-BE49-F238E27FC236}">
                            <a16:creationId xmlns:a16="http://schemas.microsoft.com/office/drawing/2014/main" id="{E840C030-74A9-ED24-901E-9E3EA7B08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1196975"/>
                        <a:ext cx="468471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468ABA11-751B-91B4-6C70-9E6EBD091D24}"/>
              </a:ext>
            </a:extLst>
          </p:cNvPr>
          <p:cNvSpPr>
            <a:spLocks noGrp="1" noChangeArrowheads="1"/>
          </p:cNvSpPr>
          <p:nvPr>
            <p:ph type="title"/>
          </p:nvPr>
        </p:nvSpPr>
        <p:spPr/>
        <p:txBody>
          <a:bodyPr/>
          <a:lstStyle/>
          <a:p>
            <a:r>
              <a:rPr lang="zh-CN" altLang="en-US"/>
              <a:t>目标阻碍示意</a:t>
            </a:r>
          </a:p>
        </p:txBody>
      </p:sp>
      <p:sp>
        <p:nvSpPr>
          <p:cNvPr id="54275" name="内容占位符 2">
            <a:extLst>
              <a:ext uri="{FF2B5EF4-FFF2-40B4-BE49-F238E27FC236}">
                <a16:creationId xmlns:a16="http://schemas.microsoft.com/office/drawing/2014/main" id="{31F46035-E79E-B4F6-E341-E8D986C51069}"/>
              </a:ext>
            </a:extLst>
          </p:cNvPr>
          <p:cNvSpPr>
            <a:spLocks noGrp="1" noChangeArrowheads="1"/>
          </p:cNvSpPr>
          <p:nvPr>
            <p:ph idx="1"/>
          </p:nvPr>
        </p:nvSpPr>
        <p:spPr/>
        <p:txBody>
          <a:bodyPr/>
          <a:lstStyle/>
          <a:p>
            <a:endParaRPr lang="zh-CN" altLang="en-US"/>
          </a:p>
        </p:txBody>
      </p:sp>
      <p:graphicFrame>
        <p:nvGraphicFramePr>
          <p:cNvPr id="54276" name="对象 3">
            <a:extLst>
              <a:ext uri="{FF2B5EF4-FFF2-40B4-BE49-F238E27FC236}">
                <a16:creationId xmlns:a16="http://schemas.microsoft.com/office/drawing/2014/main" id="{13959A02-0DB7-BD65-71FB-DF3BA0F8ADD8}"/>
              </a:ext>
            </a:extLst>
          </p:cNvPr>
          <p:cNvGraphicFramePr>
            <a:graphicFrameLocks noChangeAspect="1"/>
          </p:cNvGraphicFramePr>
          <p:nvPr/>
        </p:nvGraphicFramePr>
        <p:xfrm>
          <a:off x="1371600" y="1295400"/>
          <a:ext cx="6324600" cy="5059363"/>
        </p:xfrm>
        <a:graphic>
          <a:graphicData uri="http://schemas.openxmlformats.org/presentationml/2006/ole">
            <mc:AlternateContent xmlns:mc="http://schemas.openxmlformats.org/markup-compatibility/2006">
              <mc:Choice xmlns:v="urn:schemas-microsoft-com:vml" Requires="v">
                <p:oleObj name="Visio" r:id="rId2" imgW="2630844" imgH="2105212" progId="Visio.Drawing.11">
                  <p:embed/>
                </p:oleObj>
              </mc:Choice>
              <mc:Fallback>
                <p:oleObj name="Visio" r:id="rId2" imgW="2630844" imgH="2105212" progId="Visio.Drawing.11">
                  <p:embed/>
                  <p:pic>
                    <p:nvPicPr>
                      <p:cNvPr id="54276" name="对象 3">
                        <a:extLst>
                          <a:ext uri="{FF2B5EF4-FFF2-40B4-BE49-F238E27FC236}">
                            <a16:creationId xmlns:a16="http://schemas.microsoft.com/office/drawing/2014/main" id="{13959A02-0DB7-BD65-71FB-DF3BA0F8A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5400"/>
                        <a:ext cx="63246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7" name="灯片编号占位符 1">
            <a:extLst>
              <a:ext uri="{FF2B5EF4-FFF2-40B4-BE49-F238E27FC236}">
                <a16:creationId xmlns:a16="http://schemas.microsoft.com/office/drawing/2014/main" id="{0628AD79-8C26-F7A8-EA0E-BBD2BF6D090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D2D95F-499B-4844-97ED-6B467031ACCD}" type="slidenum">
              <a:rPr lang="en-US" altLang="zh-CN" smtClean="0">
                <a:latin typeface="Garamond" panose="02020404030301010803" pitchFamily="18" charset="0"/>
              </a:rPr>
              <a:pPr/>
              <a:t>31</a:t>
            </a:fld>
            <a:endParaRPr lang="en-US" altLang="zh-CN">
              <a:latin typeface="Garamond" panose="02020404030301010803" pitchFamily="18"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5DD3CE84-5D8B-027A-BFC7-D436BCAE93AC}"/>
              </a:ext>
            </a:extLst>
          </p:cNvPr>
          <p:cNvSpPr>
            <a:spLocks noGrp="1" noChangeArrowheads="1"/>
          </p:cNvSpPr>
          <p:nvPr>
            <p:ph type="title"/>
          </p:nvPr>
        </p:nvSpPr>
        <p:spPr/>
        <p:txBody>
          <a:bodyPr/>
          <a:lstStyle/>
          <a:p>
            <a:endParaRPr lang="zh-CN" altLang="en-US"/>
          </a:p>
        </p:txBody>
      </p:sp>
      <p:sp>
        <p:nvSpPr>
          <p:cNvPr id="30723" name="内容占位符 2">
            <a:extLst>
              <a:ext uri="{FF2B5EF4-FFF2-40B4-BE49-F238E27FC236}">
                <a16:creationId xmlns:a16="http://schemas.microsoft.com/office/drawing/2014/main" id="{18AD0283-C4CF-FA48-DAD5-FB80150B5B48}"/>
              </a:ext>
            </a:extLst>
          </p:cNvPr>
          <p:cNvSpPr>
            <a:spLocks noGrp="1" noChangeArrowheads="1"/>
          </p:cNvSpPr>
          <p:nvPr>
            <p:ph sz="half" idx="1"/>
          </p:nvPr>
        </p:nvSpPr>
        <p:spPr/>
        <p:txBody>
          <a:bodyPr/>
          <a:lstStyle/>
          <a:p>
            <a:r>
              <a:rPr lang="zh-CN" altLang="en-US"/>
              <a:t>补充</a:t>
            </a:r>
            <a:endParaRPr lang="en-US" altLang="zh-CN"/>
          </a:p>
          <a:p>
            <a:pPr lvl="1"/>
            <a:r>
              <a:rPr lang="zh-CN" altLang="en-US"/>
              <a:t>结构化</a:t>
            </a:r>
            <a:r>
              <a:rPr lang="en-US" altLang="zh-CN"/>
              <a:t>-</a:t>
            </a:r>
            <a:r>
              <a:rPr lang="zh-CN" altLang="en-US"/>
              <a:t>实体关系图</a:t>
            </a:r>
          </a:p>
        </p:txBody>
      </p:sp>
      <p:sp>
        <p:nvSpPr>
          <p:cNvPr id="30724" name="内容占位符 3">
            <a:extLst>
              <a:ext uri="{FF2B5EF4-FFF2-40B4-BE49-F238E27FC236}">
                <a16:creationId xmlns:a16="http://schemas.microsoft.com/office/drawing/2014/main" id="{09E439D6-8705-A495-4464-9ED178A9E41E}"/>
              </a:ext>
            </a:extLst>
          </p:cNvPr>
          <p:cNvSpPr>
            <a:spLocks noGrp="1" noChangeArrowheads="1"/>
          </p:cNvSpPr>
          <p:nvPr>
            <p:ph sz="half" idx="2"/>
          </p:nvPr>
        </p:nvSpPr>
        <p:spPr/>
        <p:txBody>
          <a:bodyPr/>
          <a:lstStyle/>
          <a:p>
            <a:endParaRPr lang="zh-CN" altLang="en-US"/>
          </a:p>
        </p:txBody>
      </p:sp>
      <p:sp>
        <p:nvSpPr>
          <p:cNvPr id="30725" name="Rectangle 2">
            <a:extLst>
              <a:ext uri="{FF2B5EF4-FFF2-40B4-BE49-F238E27FC236}">
                <a16:creationId xmlns:a16="http://schemas.microsoft.com/office/drawing/2014/main" id="{26A32F92-3EEC-F984-A3F9-BAF956CDFFB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0726" name="Rectangle 4">
            <a:extLst>
              <a:ext uri="{FF2B5EF4-FFF2-40B4-BE49-F238E27FC236}">
                <a16:creationId xmlns:a16="http://schemas.microsoft.com/office/drawing/2014/main" id="{D569F185-E801-8569-F9C0-334588E337D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0727" name="对象 7">
            <a:extLst>
              <a:ext uri="{FF2B5EF4-FFF2-40B4-BE49-F238E27FC236}">
                <a16:creationId xmlns:a16="http://schemas.microsoft.com/office/drawing/2014/main" id="{1D8022BF-F455-C006-AF82-36F16D3A0DAD}"/>
              </a:ext>
            </a:extLst>
          </p:cNvPr>
          <p:cNvGraphicFramePr>
            <a:graphicFrameLocks noChangeAspect="1"/>
          </p:cNvGraphicFramePr>
          <p:nvPr/>
        </p:nvGraphicFramePr>
        <p:xfrm>
          <a:off x="3776663" y="115888"/>
          <a:ext cx="4899025" cy="6565900"/>
        </p:xfrm>
        <a:graphic>
          <a:graphicData uri="http://schemas.openxmlformats.org/presentationml/2006/ole">
            <mc:AlternateContent xmlns:mc="http://schemas.openxmlformats.org/markup-compatibility/2006">
              <mc:Choice xmlns:v="urn:schemas-microsoft-com:vml" Requires="v">
                <p:oleObj name="Document" r:id="rId2" imgW="2513520" imgH="3368041" progId="Word.Document.8">
                  <p:embed/>
                </p:oleObj>
              </mc:Choice>
              <mc:Fallback>
                <p:oleObj name="Document" r:id="rId2" imgW="2513520" imgH="3368041" progId="Word.Document.8">
                  <p:embed/>
                  <p:pic>
                    <p:nvPicPr>
                      <p:cNvPr id="30727" name="对象 7">
                        <a:extLst>
                          <a:ext uri="{FF2B5EF4-FFF2-40B4-BE49-F238E27FC236}">
                            <a16:creationId xmlns:a16="http://schemas.microsoft.com/office/drawing/2014/main" id="{1D8022BF-F455-C006-AF82-36F16D3A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115888"/>
                        <a:ext cx="4899025"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FB2AA31-436F-BEA2-B5E3-8B794C19D636}"/>
              </a:ext>
            </a:extLst>
          </p:cNvPr>
          <p:cNvSpPr>
            <a:spLocks noGrp="1" noChangeArrowheads="1"/>
          </p:cNvSpPr>
          <p:nvPr>
            <p:ph type="title"/>
          </p:nvPr>
        </p:nvSpPr>
        <p:spPr/>
        <p:txBody>
          <a:bodyPr/>
          <a:lstStyle/>
          <a:p>
            <a:pPr eaLnBrk="1" hangingPunct="1"/>
            <a:r>
              <a:rPr lang="zh-CN" altLang="en-US"/>
              <a:t>主要内容</a:t>
            </a:r>
          </a:p>
        </p:txBody>
      </p:sp>
      <p:sp>
        <p:nvSpPr>
          <p:cNvPr id="34819" name="Rectangle 3">
            <a:extLst>
              <a:ext uri="{FF2B5EF4-FFF2-40B4-BE49-F238E27FC236}">
                <a16:creationId xmlns:a16="http://schemas.microsoft.com/office/drawing/2014/main" id="{56D6A207-E9C2-2AC4-9311-D84642D88DDD}"/>
              </a:ext>
            </a:extLst>
          </p:cNvPr>
          <p:cNvSpPr>
            <a:spLocks noGrp="1" noChangeArrowheads="1"/>
          </p:cNvSpPr>
          <p:nvPr>
            <p:ph type="body" idx="1"/>
          </p:nvPr>
        </p:nvSpPr>
        <p:spPr/>
        <p:txBody>
          <a:bodyPr/>
          <a:lstStyle/>
          <a:p>
            <a:pPr marL="514350" indent="-514350" eaLnBrk="1" hangingPunct="1">
              <a:buFont typeface="Garamond" panose="02020404030301010803" pitchFamily="18" charset="0"/>
              <a:buAutoNum type="arabicPeriod"/>
            </a:pPr>
            <a:r>
              <a:rPr lang="zh-CN" altLang="en-US"/>
              <a:t>需求规格说明概述</a:t>
            </a:r>
            <a:endParaRPr lang="en-US" altLang="zh-CN"/>
          </a:p>
          <a:p>
            <a:pPr marL="514350" indent="-514350" eaLnBrk="1" hangingPunct="1">
              <a:buFont typeface="Garamond" panose="02020404030301010803" pitchFamily="18" charset="0"/>
              <a:buAutoNum type="arabicPeriod"/>
            </a:pPr>
            <a:r>
              <a:rPr lang="zh-CN" altLang="en-US"/>
              <a:t>需求规格说明文档</a:t>
            </a:r>
            <a:endParaRPr lang="en-US" altLang="zh-CN"/>
          </a:p>
          <a:p>
            <a:pPr marL="514350" indent="-514350" eaLnBrk="1" hangingPunct="1">
              <a:buFont typeface="Garamond" panose="02020404030301010803" pitchFamily="18" charset="0"/>
              <a:buAutoNum type="arabicPeriod"/>
            </a:pPr>
            <a:r>
              <a:rPr lang="zh-CN" altLang="en-US"/>
              <a:t>模版的选择与裁剪</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文档写作技巧</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优秀需求规格说明文档的特性</a:t>
            </a:r>
            <a:endParaRPr lang="en-US" altLang="zh-CN"/>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3F2AF88C-9D03-DDD2-498E-9BE239A84D2B}"/>
              </a:ext>
            </a:extLst>
          </p:cNvPr>
          <p:cNvSpPr>
            <a:spLocks noGrp="1" noChangeArrowheads="1"/>
          </p:cNvSpPr>
          <p:nvPr>
            <p:ph type="title"/>
          </p:nvPr>
        </p:nvSpPr>
        <p:spPr/>
        <p:txBody>
          <a:bodyPr/>
          <a:lstStyle/>
          <a:p>
            <a:r>
              <a:rPr lang="en-US" altLang="zh-CN"/>
              <a:t>4. </a:t>
            </a:r>
            <a:r>
              <a:rPr lang="zh-CN" altLang="en-US"/>
              <a:t>文档写作技巧</a:t>
            </a:r>
            <a:br>
              <a:rPr lang="en-US" altLang="zh-CN"/>
            </a:br>
            <a:r>
              <a:rPr lang="en-US" altLang="zh-CN"/>
              <a:t>——</a:t>
            </a:r>
            <a:r>
              <a:rPr lang="zh-CN" altLang="en-US"/>
              <a:t>原则</a:t>
            </a:r>
          </a:p>
        </p:txBody>
      </p:sp>
      <p:sp>
        <p:nvSpPr>
          <p:cNvPr id="3" name="内容占位符 2">
            <a:extLst>
              <a:ext uri="{FF2B5EF4-FFF2-40B4-BE49-F238E27FC236}">
                <a16:creationId xmlns:a16="http://schemas.microsoft.com/office/drawing/2014/main" id="{5935266A-28FB-3C4A-AFD4-9A83133A1439}"/>
              </a:ext>
            </a:extLst>
          </p:cNvPr>
          <p:cNvSpPr>
            <a:spLocks noGrp="1"/>
          </p:cNvSpPr>
          <p:nvPr>
            <p:ph idx="1"/>
          </p:nvPr>
        </p:nvSpPr>
        <p:spPr/>
        <p:txBody>
          <a:bodyPr/>
          <a:lstStyle/>
          <a:p>
            <a:pPr>
              <a:defRPr/>
            </a:pPr>
            <a:r>
              <a:rPr lang="zh-CN" dirty="0"/>
              <a:t>写作是一门艺术</a:t>
            </a:r>
            <a:endParaRPr lang="en-US" altLang="zh-CN" dirty="0"/>
          </a:p>
          <a:p>
            <a:pPr lvl="1">
              <a:defRPr/>
            </a:pPr>
            <a:r>
              <a:rPr lang="zh-CN" dirty="0">
                <a:cs typeface="+mn-cs"/>
              </a:rPr>
              <a:t>没有什么固定的规律</a:t>
            </a:r>
            <a:endParaRPr lang="en-US" altLang="zh-CN" dirty="0">
              <a:cs typeface="+mn-cs"/>
            </a:endParaRPr>
          </a:p>
          <a:p>
            <a:pPr lvl="1">
              <a:defRPr/>
            </a:pPr>
            <a:r>
              <a:rPr lang="zh-CN" altLang="en-US" dirty="0"/>
              <a:t>有一些效用有限的</a:t>
            </a:r>
            <a:r>
              <a:rPr lang="zh-CN" dirty="0">
                <a:cs typeface="+mn-cs"/>
              </a:rPr>
              <a:t>经验原则</a:t>
            </a:r>
            <a:endParaRPr lang="en-US" altLang="zh-CN" dirty="0">
              <a:cs typeface="+mn-cs"/>
            </a:endParaRPr>
          </a:p>
          <a:p>
            <a:pPr lvl="2">
              <a:defRPr/>
            </a:pPr>
            <a:r>
              <a:rPr lang="zh-CN" dirty="0">
                <a:cs typeface="+mn-cs"/>
              </a:rPr>
              <a:t>文档的组织方式；</a:t>
            </a:r>
          </a:p>
          <a:p>
            <a:pPr lvl="2">
              <a:defRPr/>
            </a:pPr>
            <a:r>
              <a:rPr lang="zh-CN" dirty="0">
                <a:cs typeface="+mn-cs"/>
              </a:rPr>
              <a:t>常见情景的处理；</a:t>
            </a:r>
          </a:p>
          <a:p>
            <a:pPr lvl="2">
              <a:defRPr/>
            </a:pPr>
            <a:r>
              <a:rPr lang="zh-CN" dirty="0">
                <a:cs typeface="+mn-cs"/>
              </a:rPr>
              <a:t>常用的写作技巧；</a:t>
            </a:r>
          </a:p>
          <a:p>
            <a:pPr lvl="2">
              <a:defRPr/>
            </a:pPr>
            <a:r>
              <a:rPr lang="zh-CN" dirty="0">
                <a:cs typeface="+mn-cs"/>
              </a:rPr>
              <a:t>容易出错的地方等</a:t>
            </a:r>
            <a:r>
              <a:rPr lang="zh-CN" altLang="en-US" dirty="0">
                <a:cs typeface="+mn-cs"/>
              </a:rPr>
              <a:t>。</a:t>
            </a:r>
            <a:endParaRPr lang="en-US" altLang="zh-CN" dirty="0">
              <a:cs typeface="+mn-cs"/>
            </a:endParaRPr>
          </a:p>
          <a:p>
            <a:pPr>
              <a:defRPr/>
            </a:pPr>
            <a:r>
              <a:rPr lang="zh-CN" b="1" dirty="0"/>
              <a:t>文档化的目标是交流</a:t>
            </a:r>
          </a:p>
          <a:p>
            <a:pPr lvl="1">
              <a:defRPr/>
            </a:pPr>
            <a:r>
              <a:rPr lang="zh-CN" altLang="en-US" dirty="0">
                <a:cs typeface="+mn-cs"/>
              </a:rPr>
              <a:t>简洁、易读  </a:t>
            </a:r>
            <a:r>
              <a:rPr lang="en-US" altLang="zh-CN" dirty="0">
                <a:cs typeface="+mn-cs"/>
              </a:rPr>
              <a:t>VS  </a:t>
            </a:r>
            <a:r>
              <a:rPr lang="zh-CN" altLang="en-US" dirty="0">
                <a:cs typeface="+mn-cs"/>
              </a:rPr>
              <a:t>严格、准确</a:t>
            </a:r>
            <a:endParaRPr lang="en-US" altLang="zh-CN" dirty="0">
              <a:cs typeface="+mn-cs"/>
            </a:endParaRPr>
          </a:p>
          <a:p>
            <a:pPr lvl="1">
              <a:defRPr/>
            </a:pPr>
            <a:r>
              <a:rPr lang="zh-CN" altLang="en-US" dirty="0">
                <a:cs typeface="+mn-cs"/>
              </a:rPr>
              <a:t>不要</a:t>
            </a:r>
            <a:r>
              <a:rPr lang="zh-CN" dirty="0"/>
              <a:t>机械的照搬某些标准</a:t>
            </a:r>
            <a:r>
              <a:rPr lang="zh-CN" altLang="en-US" dirty="0"/>
              <a:t>和规则</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A8243A23-F19E-5D6B-3106-72A7B4A0C127}"/>
              </a:ext>
            </a:extLst>
          </p:cNvPr>
          <p:cNvSpPr>
            <a:spLocks noGrp="1" noChangeArrowheads="1"/>
          </p:cNvSpPr>
          <p:nvPr>
            <p:ph type="title"/>
          </p:nvPr>
        </p:nvSpPr>
        <p:spPr/>
        <p:txBody>
          <a:bodyPr/>
          <a:lstStyle/>
          <a:p>
            <a:r>
              <a:rPr lang="en-US" altLang="zh-CN"/>
              <a:t>4. </a:t>
            </a:r>
            <a:r>
              <a:rPr lang="zh-CN" altLang="en-US"/>
              <a:t>文档写作技巧</a:t>
            </a:r>
            <a:br>
              <a:rPr lang="en-US" altLang="zh-CN"/>
            </a:br>
            <a:r>
              <a:rPr lang="en-US" altLang="zh-CN"/>
              <a:t>——</a:t>
            </a:r>
            <a:r>
              <a:rPr lang="zh-CN" altLang="en-US"/>
              <a:t>结构组织</a:t>
            </a:r>
          </a:p>
        </p:txBody>
      </p:sp>
      <p:sp>
        <p:nvSpPr>
          <p:cNvPr id="3" name="内容占位符 2">
            <a:extLst>
              <a:ext uri="{FF2B5EF4-FFF2-40B4-BE49-F238E27FC236}">
                <a16:creationId xmlns:a16="http://schemas.microsoft.com/office/drawing/2014/main" id="{1A235E0B-A277-671F-4418-6B60401E2338}"/>
              </a:ext>
            </a:extLst>
          </p:cNvPr>
          <p:cNvSpPr>
            <a:spLocks noGrp="1"/>
          </p:cNvSpPr>
          <p:nvPr>
            <p:ph idx="1"/>
          </p:nvPr>
        </p:nvSpPr>
        <p:spPr/>
        <p:txBody>
          <a:bodyPr/>
          <a:lstStyle/>
          <a:p>
            <a:pPr>
              <a:defRPr/>
            </a:pPr>
            <a:r>
              <a:rPr lang="zh-CN" dirty="0"/>
              <a:t>所有内容位置得当</a:t>
            </a:r>
            <a:endParaRPr lang="en-US" altLang="zh-CN" dirty="0"/>
          </a:p>
          <a:p>
            <a:pPr lvl="1">
              <a:defRPr/>
            </a:pPr>
            <a:r>
              <a:rPr lang="zh-CN" dirty="0">
                <a:cs typeface="+mn-cs"/>
              </a:rPr>
              <a:t>借鉴和使用标准的文档模版</a:t>
            </a:r>
            <a:endParaRPr lang="en-US" altLang="zh-CN" dirty="0">
              <a:cs typeface="+mn-cs"/>
            </a:endParaRPr>
          </a:p>
          <a:p>
            <a:pPr>
              <a:defRPr/>
            </a:pPr>
            <a:r>
              <a:rPr lang="zh-CN" dirty="0"/>
              <a:t>引用或强化，但不重复</a:t>
            </a:r>
            <a:endParaRPr lang="en-US" altLang="zh-CN" dirty="0"/>
          </a:p>
          <a:p>
            <a:pPr lvl="1">
              <a:defRPr/>
            </a:pPr>
            <a:r>
              <a:rPr lang="zh-CN" altLang="en-US" dirty="0"/>
              <a:t>引用而不是复制</a:t>
            </a:r>
            <a:endParaRPr lang="en-US" altLang="zh-CN" dirty="0"/>
          </a:p>
          <a:p>
            <a:pPr lvl="1">
              <a:defRPr/>
            </a:pPr>
            <a:r>
              <a:rPr lang="zh-CN" altLang="en-US" dirty="0"/>
              <a:t>强化与重复</a:t>
            </a:r>
            <a:endParaRPr lang="en-US" altLang="zh-CN" dirty="0"/>
          </a:p>
          <a:p>
            <a:pPr lvl="1">
              <a:defRPr/>
            </a:pPr>
            <a:r>
              <a:rPr lang="zh-CN" altLang="en-US" dirty="0"/>
              <a:t>引言与冗余元文本</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48FA1FE4-8C51-AD20-BA12-0B38896BD59A}"/>
              </a:ext>
            </a:extLst>
          </p:cNvPr>
          <p:cNvSpPr>
            <a:spLocks noGrp="1" noChangeArrowheads="1"/>
          </p:cNvSpPr>
          <p:nvPr>
            <p:ph type="title"/>
          </p:nvPr>
        </p:nvSpPr>
        <p:spPr/>
        <p:txBody>
          <a:bodyPr/>
          <a:lstStyle/>
          <a:p>
            <a:r>
              <a:rPr lang="en-US" altLang="zh-CN"/>
              <a:t>4. </a:t>
            </a:r>
            <a:r>
              <a:rPr lang="zh-CN" altLang="en-US"/>
              <a:t>文档写作技巧</a:t>
            </a:r>
            <a:br>
              <a:rPr lang="en-US" altLang="zh-CN"/>
            </a:br>
            <a:r>
              <a:rPr lang="en-US" altLang="zh-CN"/>
              <a:t>——</a:t>
            </a:r>
            <a:r>
              <a:rPr lang="zh-CN" altLang="zh-CN"/>
              <a:t>表达方式</a:t>
            </a:r>
            <a:endParaRPr lang="zh-CN" altLang="en-US"/>
          </a:p>
        </p:txBody>
      </p:sp>
      <p:sp>
        <p:nvSpPr>
          <p:cNvPr id="3" name="内容占位符 2">
            <a:extLst>
              <a:ext uri="{FF2B5EF4-FFF2-40B4-BE49-F238E27FC236}">
                <a16:creationId xmlns:a16="http://schemas.microsoft.com/office/drawing/2014/main" id="{0D7B9912-D424-35A3-CA10-58F9E769135D}"/>
              </a:ext>
            </a:extLst>
          </p:cNvPr>
          <p:cNvSpPr>
            <a:spLocks noGrp="1"/>
          </p:cNvSpPr>
          <p:nvPr>
            <p:ph idx="1"/>
          </p:nvPr>
        </p:nvSpPr>
        <p:spPr/>
        <p:txBody>
          <a:bodyPr/>
          <a:lstStyle/>
          <a:p>
            <a:pPr>
              <a:defRPr/>
            </a:pPr>
            <a:r>
              <a:rPr lang="zh-CN" dirty="0"/>
              <a:t>形式依赖于内容</a:t>
            </a:r>
            <a:endParaRPr lang="en-US" altLang="zh-CN" dirty="0"/>
          </a:p>
          <a:p>
            <a:pPr lvl="1">
              <a:defRPr/>
            </a:pPr>
            <a:r>
              <a:rPr lang="zh-CN" dirty="0">
                <a:cs typeface="+mn-cs"/>
              </a:rPr>
              <a:t>根据需要表达的内容，选择合适的表达方式</a:t>
            </a:r>
            <a:endParaRPr lang="en-US" altLang="zh-CN" dirty="0">
              <a:cs typeface="+mn-cs"/>
            </a:endParaRPr>
          </a:p>
          <a:p>
            <a:pPr>
              <a:defRPr/>
            </a:pPr>
            <a:r>
              <a:rPr lang="zh-CN" dirty="0"/>
              <a:t>使用系统的表达方式</a:t>
            </a:r>
            <a:endParaRPr lang="en-US" altLang="zh-CN" dirty="0"/>
          </a:p>
          <a:p>
            <a:pPr lvl="1">
              <a:defRPr/>
            </a:pPr>
            <a:r>
              <a:rPr lang="zh-CN" dirty="0">
                <a:cs typeface="+mn-cs"/>
              </a:rPr>
              <a:t>人们倾向于系统的表达方式</a:t>
            </a:r>
            <a:endParaRPr lang="en-US" altLang="zh-CN" dirty="0">
              <a:cs typeface="+mn-cs"/>
            </a:endParaRPr>
          </a:p>
          <a:p>
            <a:pPr lvl="2">
              <a:defRPr/>
            </a:pPr>
            <a:r>
              <a:rPr lang="zh-CN" sz="2400" dirty="0">
                <a:cs typeface="+mn-cs"/>
              </a:rPr>
              <a:t>使用相同的语句格式来描述所有的细节需求。</a:t>
            </a:r>
          </a:p>
          <a:p>
            <a:pPr lvl="2">
              <a:defRPr/>
            </a:pPr>
            <a:r>
              <a:rPr lang="zh-CN" sz="2400" dirty="0">
                <a:cs typeface="+mn-cs"/>
              </a:rPr>
              <a:t>使用列表或者表格来组织独立、并列的信息。</a:t>
            </a:r>
          </a:p>
          <a:p>
            <a:pPr lvl="2">
              <a:defRPr/>
            </a:pPr>
            <a:r>
              <a:rPr lang="zh-CN" sz="2400" dirty="0">
                <a:cs typeface="+mn-cs"/>
              </a:rPr>
              <a:t>使用编号来表达繁杂信息之间的关系，包括顺序关系、嵌套关系和层次关系。</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CF100CF0-255C-FFCD-CA35-75B228D0FB8C}"/>
              </a:ext>
            </a:extLst>
          </p:cNvPr>
          <p:cNvSpPr>
            <a:spLocks noGrp="1" noChangeArrowheads="1"/>
          </p:cNvSpPr>
          <p:nvPr>
            <p:ph type="title"/>
          </p:nvPr>
        </p:nvSpPr>
        <p:spPr/>
        <p:txBody>
          <a:bodyPr/>
          <a:lstStyle/>
          <a:p>
            <a:r>
              <a:rPr lang="en-US" altLang="zh-CN"/>
              <a:t>4. </a:t>
            </a:r>
            <a:r>
              <a:rPr lang="zh-CN" altLang="en-US"/>
              <a:t>文档写作技巧</a:t>
            </a:r>
            <a:br>
              <a:rPr lang="en-US" altLang="zh-CN"/>
            </a:br>
            <a:r>
              <a:rPr lang="en-US" altLang="zh-CN"/>
              <a:t>——</a:t>
            </a:r>
            <a:r>
              <a:rPr lang="zh-CN" altLang="zh-CN"/>
              <a:t>细节描述</a:t>
            </a:r>
            <a:endParaRPr lang="zh-CN" altLang="en-US"/>
          </a:p>
        </p:txBody>
      </p:sp>
      <p:sp>
        <p:nvSpPr>
          <p:cNvPr id="3" name="内容占位符 2">
            <a:extLst>
              <a:ext uri="{FF2B5EF4-FFF2-40B4-BE49-F238E27FC236}">
                <a16:creationId xmlns:a16="http://schemas.microsoft.com/office/drawing/2014/main" id="{B08A5F90-446D-895B-20CB-C40450F414CF}"/>
              </a:ext>
            </a:extLst>
          </p:cNvPr>
          <p:cNvSpPr>
            <a:spLocks noGrp="1"/>
          </p:cNvSpPr>
          <p:nvPr>
            <p:ph idx="1"/>
          </p:nvPr>
        </p:nvSpPr>
        <p:spPr/>
        <p:txBody>
          <a:bodyPr/>
          <a:lstStyle/>
          <a:p>
            <a:pPr>
              <a:defRPr/>
            </a:pPr>
            <a:r>
              <a:rPr lang="zh-CN" dirty="0"/>
              <a:t>定义术语表或数据字典</a:t>
            </a:r>
            <a:endParaRPr lang="en-US" altLang="zh-CN" dirty="0"/>
          </a:p>
          <a:p>
            <a:pPr lvl="1">
              <a:defRPr/>
            </a:pPr>
            <a:r>
              <a:rPr lang="zh-CN" dirty="0">
                <a:cs typeface="+mn-cs"/>
              </a:rPr>
              <a:t>术语不一致</a:t>
            </a:r>
            <a:endParaRPr lang="en-US" altLang="zh-CN" dirty="0">
              <a:cs typeface="+mn-cs"/>
            </a:endParaRPr>
          </a:p>
          <a:p>
            <a:pPr lvl="1">
              <a:defRPr/>
            </a:pPr>
            <a:r>
              <a:rPr lang="zh-CN" dirty="0">
                <a:cs typeface="+mn-cs"/>
              </a:rPr>
              <a:t>“方言”问题</a:t>
            </a:r>
            <a:endParaRPr lang="en-US" altLang="zh-CN" dirty="0">
              <a:cs typeface="+mn-cs"/>
            </a:endParaRPr>
          </a:p>
          <a:p>
            <a:pPr lvl="1">
              <a:defRPr/>
            </a:pPr>
            <a:r>
              <a:rPr lang="zh-CN" dirty="0">
                <a:cs typeface="+mn-cs"/>
              </a:rPr>
              <a:t>错误术语和冗余术语</a:t>
            </a:r>
            <a:endParaRPr lang="en-US" altLang="zh-CN" dirty="0">
              <a:cs typeface="+mn-cs"/>
            </a:endParaRPr>
          </a:p>
          <a:p>
            <a:pPr>
              <a:defRPr/>
            </a:pPr>
            <a:r>
              <a:rPr lang="zh-CN" dirty="0"/>
              <a:t>避免干扰文本</a:t>
            </a:r>
            <a:endParaRPr lang="en-US" altLang="zh-CN" dirty="0"/>
          </a:p>
          <a:p>
            <a:pPr lvl="1">
              <a:defRPr/>
            </a:pPr>
            <a:r>
              <a:rPr lang="zh-CN" dirty="0">
                <a:cs typeface="+mn-cs"/>
              </a:rPr>
              <a:t>“这一段的意思是</a:t>
            </a:r>
            <a:r>
              <a:rPr lang="en-GB" dirty="0">
                <a:cs typeface="+mn-cs"/>
              </a:rPr>
              <a:t>…</a:t>
            </a:r>
            <a:r>
              <a:rPr lang="zh-CN" dirty="0">
                <a:cs typeface="+mn-cs"/>
              </a:rPr>
              <a:t>”</a:t>
            </a:r>
            <a:endParaRPr lang="en-US" altLang="zh-CN" dirty="0">
              <a:cs typeface="+mn-cs"/>
            </a:endParaRPr>
          </a:p>
          <a:p>
            <a:pPr lvl="1">
              <a:defRPr/>
            </a:pPr>
            <a:r>
              <a:rPr lang="zh-CN" dirty="0">
                <a:cs typeface="+mn-cs"/>
              </a:rPr>
              <a:t>“上一句话是指</a:t>
            </a:r>
            <a:r>
              <a:rPr lang="en-GB" dirty="0">
                <a:cs typeface="+mn-cs"/>
              </a:rPr>
              <a:t>…</a:t>
            </a:r>
            <a:r>
              <a:rPr lang="zh-CN" dirty="0">
                <a:cs typeface="+mn-cs"/>
              </a:rPr>
              <a:t>”</a:t>
            </a:r>
            <a:endParaRPr lang="en-US" altLang="zh-CN" dirty="0">
              <a:cs typeface="+mn-cs"/>
            </a:endParaRPr>
          </a:p>
          <a:p>
            <a:pPr lvl="1">
              <a:defRPr/>
            </a:pPr>
            <a:r>
              <a:rPr lang="zh-CN" altLang="en-US" dirty="0">
                <a:cs typeface="+mn-cs"/>
              </a:rPr>
              <a:t>“众所周知</a:t>
            </a:r>
            <a:r>
              <a:rPr lang="en-US" altLang="zh-CN" dirty="0">
                <a:cs typeface="+mn-cs"/>
              </a:rPr>
              <a:t>…</a:t>
            </a:r>
            <a:r>
              <a:rPr lang="zh-CN" altLang="en-US" dirty="0">
                <a:cs typeface="+mn-cs"/>
              </a:rPr>
              <a:t>到底是因为什么呢？”</a:t>
            </a:r>
            <a:endParaRPr lang="en-US" altLang="zh-CN" dirty="0">
              <a:cs typeface="+mn-cs"/>
            </a:endParaRPr>
          </a:p>
          <a:p>
            <a:pPr>
              <a:defRPr/>
            </a:pPr>
            <a:r>
              <a:rPr lang="zh-CN" dirty="0"/>
              <a:t>避免歧义词汇</a:t>
            </a:r>
            <a:endParaRPr lang="en-US" altLang="zh-CN" dirty="0"/>
          </a:p>
          <a:p>
            <a:pPr lvl="1">
              <a:defRPr/>
            </a:pPr>
            <a:r>
              <a:rPr lang="zh-CN" dirty="0">
                <a:cs typeface="+mn-cs"/>
              </a:rPr>
              <a:t>表</a:t>
            </a:r>
            <a:r>
              <a:rPr lang="en-US" dirty="0">
                <a:cs typeface="+mn-cs"/>
              </a:rPr>
              <a:t>15</a:t>
            </a:r>
            <a:r>
              <a:rPr lang="zh-CN" dirty="0">
                <a:cs typeface="+mn-cs"/>
              </a:rPr>
              <a:t>－</a:t>
            </a:r>
            <a:r>
              <a:rPr lang="en-US" dirty="0">
                <a:cs typeface="+mn-cs"/>
              </a:rPr>
              <a:t>1</a:t>
            </a:r>
            <a:endParaRPr lang="zh-CN" altLang="en-US"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D2E5369-B25D-0BEA-8C01-2CC8CDD5BCD5}"/>
              </a:ext>
            </a:extLst>
          </p:cNvPr>
          <p:cNvGraphicFramePr>
            <a:graphicFrameLocks noGrp="1"/>
          </p:cNvGraphicFramePr>
          <p:nvPr>
            <p:ph idx="1"/>
          </p:nvPr>
        </p:nvGraphicFramePr>
        <p:xfrm>
          <a:off x="214313" y="357188"/>
          <a:ext cx="8715375" cy="6189662"/>
        </p:xfrm>
        <a:graphic>
          <a:graphicData uri="http://schemas.openxmlformats.org/drawingml/2006/table">
            <a:tbl>
              <a:tblPr/>
              <a:tblGrid>
                <a:gridCol w="3331706">
                  <a:extLst>
                    <a:ext uri="{9D8B030D-6E8A-4147-A177-3AD203B41FA5}">
                      <a16:colId xmlns:a16="http://schemas.microsoft.com/office/drawing/2014/main" val="20000"/>
                    </a:ext>
                  </a:extLst>
                </a:gridCol>
                <a:gridCol w="5383669">
                  <a:extLst>
                    <a:ext uri="{9D8B030D-6E8A-4147-A177-3AD203B41FA5}">
                      <a16:colId xmlns:a16="http://schemas.microsoft.com/office/drawing/2014/main" val="20001"/>
                    </a:ext>
                  </a:extLst>
                </a:gridCol>
              </a:tblGrid>
              <a:tr h="261951">
                <a:tc>
                  <a:txBody>
                    <a:bodyPr/>
                    <a:lstStyle/>
                    <a:p>
                      <a:pPr algn="just">
                        <a:spcAft>
                          <a:spcPts val="0"/>
                        </a:spcAft>
                      </a:pPr>
                      <a:r>
                        <a:rPr lang="zh-CN" sz="1400" kern="100">
                          <a:latin typeface="Times New Roman"/>
                          <a:ea typeface="仿宋_GB2312"/>
                        </a:rPr>
                        <a:t>歧义词汇</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改进方法</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951">
                <a:tc>
                  <a:txBody>
                    <a:bodyPr/>
                    <a:lstStyle/>
                    <a:p>
                      <a:pPr algn="just">
                        <a:spcAft>
                          <a:spcPts val="0"/>
                        </a:spcAft>
                      </a:pPr>
                      <a:r>
                        <a:rPr lang="zh-CN" sz="1400" kern="100">
                          <a:latin typeface="Times New Roman"/>
                          <a:ea typeface="仿宋_GB2312"/>
                        </a:rPr>
                        <a:t>可接受的、足够的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具体定义可接受的内容，说明系统怎样判断“可接受”或“足够”</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740">
                <a:tc>
                  <a:txBody>
                    <a:bodyPr/>
                    <a:lstStyle/>
                    <a:p>
                      <a:pPr algn="just">
                        <a:spcAft>
                          <a:spcPts val="0"/>
                        </a:spcAft>
                      </a:pPr>
                      <a:r>
                        <a:rPr lang="zh-CN" sz="1400" kern="100">
                          <a:latin typeface="Times New Roman"/>
                          <a:ea typeface="仿宋_GB2312"/>
                        </a:rPr>
                        <a:t>大概可行的、差不多可行的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不要让开发人员来判断“大概”和“差不多”到底是否成立。应将其标记为待确定问题并标明解决日期</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951">
                <a:tc>
                  <a:txBody>
                    <a:bodyPr/>
                    <a:lstStyle/>
                    <a:p>
                      <a:pPr algn="just">
                        <a:spcAft>
                          <a:spcPts val="0"/>
                        </a:spcAft>
                      </a:pPr>
                      <a:r>
                        <a:rPr lang="zh-CN" sz="1400" kern="100">
                          <a:latin typeface="Times New Roman"/>
                          <a:ea typeface="仿宋_GB2312"/>
                        </a:rPr>
                        <a:t>至少、最小、不多于、不超过</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明确指定能够接受的最大值和最小值</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1951">
                <a:tc>
                  <a:txBody>
                    <a:bodyPr/>
                    <a:lstStyle/>
                    <a:p>
                      <a:pPr algn="just">
                        <a:spcAft>
                          <a:spcPts val="0"/>
                        </a:spcAft>
                      </a:pPr>
                      <a:r>
                        <a:rPr lang="zh-CN" sz="1400" kern="100">
                          <a:latin typeface="Times New Roman"/>
                          <a:ea typeface="仿宋_GB2312"/>
                        </a:rPr>
                        <a:t>在</a:t>
                      </a:r>
                      <a:r>
                        <a:rPr lang="en-US" sz="1400" kern="100">
                          <a:latin typeface="Times New Roman"/>
                          <a:ea typeface="仿宋_GB2312"/>
                        </a:rPr>
                        <a:t>……</a:t>
                      </a:r>
                      <a:r>
                        <a:rPr lang="zh-CN" sz="1400" kern="100">
                          <a:latin typeface="Times New Roman"/>
                          <a:ea typeface="仿宋_GB2312"/>
                        </a:rPr>
                        <a:t>之间</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明确说明两个端点是否在范围之内</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1951">
                <a:tc>
                  <a:txBody>
                    <a:bodyPr/>
                    <a:lstStyle/>
                    <a:p>
                      <a:pPr algn="just">
                        <a:spcAft>
                          <a:spcPts val="0"/>
                        </a:spcAft>
                      </a:pPr>
                      <a:r>
                        <a:rPr lang="zh-CN" sz="1400" kern="100">
                          <a:latin typeface="Times New Roman"/>
                          <a:ea typeface="仿宋_GB2312"/>
                        </a:rPr>
                        <a:t>依赖</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描述依赖的原因，数据依赖？服务依赖？还是资源依赖？等等</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1951">
                <a:tc>
                  <a:txBody>
                    <a:bodyPr/>
                    <a:lstStyle/>
                    <a:p>
                      <a:pPr algn="just">
                        <a:spcAft>
                          <a:spcPts val="0"/>
                        </a:spcAft>
                      </a:pPr>
                      <a:r>
                        <a:rPr lang="zh-CN" sz="1400" kern="100">
                          <a:latin typeface="Times New Roman"/>
                          <a:ea typeface="仿宋_GB2312"/>
                        </a:rPr>
                        <a:t>有效的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明确“有效”所意味的具体实际情况</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1951">
                <a:tc>
                  <a:txBody>
                    <a:bodyPr/>
                    <a:lstStyle/>
                    <a:p>
                      <a:pPr algn="just">
                        <a:spcAft>
                          <a:spcPts val="0"/>
                        </a:spcAft>
                      </a:pPr>
                      <a:r>
                        <a:rPr lang="zh-CN" sz="1400" kern="100">
                          <a:latin typeface="Times New Roman"/>
                          <a:ea typeface="仿宋_GB2312"/>
                        </a:rPr>
                        <a:t>快的、迅速的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明确指定系统在时间或速度上可接受的最小值</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1951">
                <a:tc>
                  <a:txBody>
                    <a:bodyPr/>
                    <a:lstStyle/>
                    <a:p>
                      <a:pPr algn="just">
                        <a:spcAft>
                          <a:spcPts val="0"/>
                        </a:spcAft>
                      </a:pPr>
                      <a:r>
                        <a:rPr lang="zh-CN" sz="1400" kern="100">
                          <a:latin typeface="Times New Roman"/>
                          <a:ea typeface="仿宋_GB2312"/>
                        </a:rPr>
                        <a:t>灵活的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描述系统为了响应条件变化或需求变化而可能发生的变更方式</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1951">
                <a:tc>
                  <a:txBody>
                    <a:bodyPr/>
                    <a:lstStyle/>
                    <a:p>
                      <a:pPr algn="just">
                        <a:spcAft>
                          <a:spcPts val="0"/>
                        </a:spcAft>
                      </a:pPr>
                      <a:r>
                        <a:rPr lang="zh-CN" sz="1400" kern="100">
                          <a:latin typeface="Times New Roman"/>
                          <a:ea typeface="仿宋_GB2312"/>
                        </a:rPr>
                        <a:t>改进的、更好的、更快的、优越的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定量说明在一个专门的功能领域内，充分改进的程度和效果</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1951">
                <a:tc>
                  <a:txBody>
                    <a:bodyPr/>
                    <a:lstStyle/>
                    <a:p>
                      <a:pPr algn="just">
                        <a:spcAft>
                          <a:spcPts val="0"/>
                        </a:spcAft>
                      </a:pPr>
                      <a:r>
                        <a:rPr lang="zh-CN" sz="1400" kern="100">
                          <a:latin typeface="Times New Roman"/>
                          <a:ea typeface="仿宋_GB2312"/>
                        </a:rPr>
                        <a:t>包括、包括但不限于、等等、诸如</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应该列举所有的可能性，否则就无法进行设计和测试</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1951">
                <a:tc>
                  <a:txBody>
                    <a:bodyPr/>
                    <a:lstStyle/>
                    <a:p>
                      <a:pPr algn="just">
                        <a:spcAft>
                          <a:spcPts val="0"/>
                        </a:spcAft>
                      </a:pPr>
                      <a:r>
                        <a:rPr lang="zh-CN" sz="1400" kern="100">
                          <a:latin typeface="Times New Roman"/>
                          <a:ea typeface="仿宋_GB2312"/>
                        </a:rPr>
                        <a:t>最大化、最小化、最优</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说明对某些参数所能接受的最大值和最小值</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1951">
                <a:tc>
                  <a:txBody>
                    <a:bodyPr/>
                    <a:lstStyle/>
                    <a:p>
                      <a:pPr algn="just">
                        <a:spcAft>
                          <a:spcPts val="0"/>
                        </a:spcAft>
                      </a:pPr>
                      <a:r>
                        <a:rPr lang="zh-CN" sz="1400" kern="100">
                          <a:latin typeface="Times New Roman"/>
                          <a:ea typeface="仿宋_GB2312"/>
                        </a:rPr>
                        <a:t>一般情况下、理想情况下</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需要增加描述系统在异常和非理想情况下的行为</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1951">
                <a:tc>
                  <a:txBody>
                    <a:bodyPr/>
                    <a:lstStyle/>
                    <a:p>
                      <a:pPr algn="just">
                        <a:spcAft>
                          <a:spcPts val="0"/>
                        </a:spcAft>
                      </a:pPr>
                      <a:r>
                        <a:rPr lang="zh-CN" sz="1400" kern="100">
                          <a:latin typeface="Times New Roman"/>
                          <a:ea typeface="仿宋_GB2312"/>
                        </a:rPr>
                        <a:t>可选择地</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具体说明是系统选择、用户选择还是开发人员选择</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1951">
                <a:tc>
                  <a:txBody>
                    <a:bodyPr/>
                    <a:lstStyle/>
                    <a:p>
                      <a:pPr algn="just">
                        <a:spcAft>
                          <a:spcPts val="0"/>
                        </a:spcAft>
                      </a:pPr>
                      <a:r>
                        <a:rPr lang="zh-CN" sz="1400" kern="100">
                          <a:latin typeface="Times New Roman"/>
                          <a:ea typeface="仿宋_GB2312"/>
                        </a:rPr>
                        <a:t>合理的、在必要的时候、在适当的地方</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明确怎样判断合理、必要和适当</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1951">
                <a:tc>
                  <a:txBody>
                    <a:bodyPr/>
                    <a:lstStyle/>
                    <a:p>
                      <a:pPr algn="just">
                        <a:spcAft>
                          <a:spcPts val="0"/>
                        </a:spcAft>
                      </a:pPr>
                      <a:r>
                        <a:rPr lang="zh-CN" sz="1400" kern="100">
                          <a:latin typeface="Times New Roman"/>
                          <a:ea typeface="仿宋_GB2312"/>
                        </a:rPr>
                        <a:t>健壮的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显式定义系统如何处理异常和如何响应预料之外的操作</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1951">
                <a:tc>
                  <a:txBody>
                    <a:bodyPr/>
                    <a:lstStyle/>
                    <a:p>
                      <a:pPr algn="just">
                        <a:spcAft>
                          <a:spcPts val="0"/>
                        </a:spcAft>
                      </a:pPr>
                      <a:r>
                        <a:rPr lang="zh-CN" sz="1400" kern="100">
                          <a:latin typeface="Times New Roman"/>
                          <a:ea typeface="仿宋_GB2312"/>
                        </a:rPr>
                        <a:t>无缝的、透明的、优雅的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将词汇里面所反映的用户期望转化成能够观察到的产品特性</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61951">
                <a:tc>
                  <a:txBody>
                    <a:bodyPr/>
                    <a:lstStyle/>
                    <a:p>
                      <a:pPr algn="just">
                        <a:spcAft>
                          <a:spcPts val="0"/>
                        </a:spcAft>
                      </a:pPr>
                      <a:r>
                        <a:rPr lang="zh-CN" sz="1400" kern="100">
                          <a:latin typeface="Times New Roman"/>
                          <a:ea typeface="仿宋_GB2312"/>
                        </a:rPr>
                        <a:t>若干</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声明具体是多少，或提供某一范围内的最小边界值和最大边界值</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61951">
                <a:tc>
                  <a:txBody>
                    <a:bodyPr/>
                    <a:lstStyle/>
                    <a:p>
                      <a:pPr algn="just">
                        <a:spcAft>
                          <a:spcPts val="0"/>
                        </a:spcAft>
                      </a:pPr>
                      <a:r>
                        <a:rPr lang="zh-CN" sz="1400" kern="100">
                          <a:latin typeface="Times New Roman"/>
                          <a:ea typeface="仿宋_GB2312"/>
                        </a:rPr>
                        <a:t>不应该</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试着以肯定的方式陈述需求，描述系统应该做什么</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61951">
                <a:tc>
                  <a:txBody>
                    <a:bodyPr/>
                    <a:lstStyle/>
                    <a:p>
                      <a:pPr algn="just">
                        <a:spcAft>
                          <a:spcPts val="0"/>
                        </a:spcAft>
                      </a:pPr>
                      <a:r>
                        <a:rPr lang="zh-CN" sz="1400" kern="100">
                          <a:latin typeface="Times New Roman"/>
                          <a:ea typeface="仿宋_GB2312"/>
                        </a:rPr>
                        <a:t>最新技术水平的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定义其具体含义，即“最新技术水平”意味什么</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61951">
                <a:tc>
                  <a:txBody>
                    <a:bodyPr/>
                    <a:lstStyle/>
                    <a:p>
                      <a:pPr algn="just">
                        <a:spcAft>
                          <a:spcPts val="0"/>
                        </a:spcAft>
                      </a:pPr>
                      <a:r>
                        <a:rPr lang="zh-CN" sz="1400" kern="100">
                          <a:latin typeface="Times New Roman"/>
                          <a:ea typeface="仿宋_GB2312"/>
                        </a:rPr>
                        <a:t>充分的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说明“充分”具体包括哪些内容</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61951">
                <a:tc>
                  <a:txBody>
                    <a:bodyPr/>
                    <a:lstStyle/>
                    <a:p>
                      <a:pPr algn="just">
                        <a:spcAft>
                          <a:spcPts val="0"/>
                        </a:spcAft>
                      </a:pPr>
                      <a:r>
                        <a:rPr lang="zh-CN" sz="1400" kern="100">
                          <a:latin typeface="Times New Roman"/>
                          <a:ea typeface="仿宋_GB2312"/>
                        </a:rPr>
                        <a:t>支持、允许</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latin typeface="Times New Roman"/>
                          <a:ea typeface="仿宋_GB2312"/>
                        </a:rPr>
                        <a:t>精确地定义系统的功能，这些功能组合起来支持某些能力</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61951">
                <a:tc>
                  <a:txBody>
                    <a:bodyPr/>
                    <a:lstStyle/>
                    <a:p>
                      <a:pPr algn="just">
                        <a:spcAft>
                          <a:spcPts val="0"/>
                        </a:spcAft>
                      </a:pPr>
                      <a:r>
                        <a:rPr lang="zh-CN" sz="1400" kern="100">
                          <a:latin typeface="Times New Roman"/>
                          <a:ea typeface="仿宋_GB2312"/>
                        </a:rPr>
                        <a:t>用户友好的、简单的、容易的</a:t>
                      </a:r>
                      <a:endParaRPr lang="zh-CN" sz="14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latin typeface="Times New Roman"/>
                          <a:ea typeface="仿宋_GB2312"/>
                        </a:rPr>
                        <a:t>描述系统特性，用这些特性说明词汇所代表的用户期望的实质</a:t>
                      </a:r>
                      <a:endParaRPr lang="zh-CN" sz="14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b="1" dirty="0">
                <a:solidFill>
                  <a:srgbClr val="FF0000"/>
                </a:solidFill>
              </a:rPr>
              <a:t>需求验证基本活动</a:t>
            </a:r>
            <a:endParaRPr lang="en-US" altLang="zh-CN" sz="2000" b="1" dirty="0">
              <a:solidFill>
                <a:srgbClr val="FF0000"/>
              </a:solidFill>
            </a:endParaRPr>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317</a:t>
            </a:fld>
            <a:endParaRPr lang="en-US" altLang="zh-CN"/>
          </a:p>
        </p:txBody>
      </p:sp>
    </p:spTree>
    <p:extLst>
      <p:ext uri="{BB962C8B-B14F-4D97-AF65-F5344CB8AC3E}">
        <p14:creationId xmlns:p14="http://schemas.microsoft.com/office/powerpoint/2010/main" val="7024706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04B720F-BBCC-8D80-F35A-801CD2137542}"/>
              </a:ext>
            </a:extLst>
          </p:cNvPr>
          <p:cNvSpPr>
            <a:spLocks noGrp="1" noChangeArrowheads="1"/>
          </p:cNvSpPr>
          <p:nvPr>
            <p:ph type="ctrTitle"/>
          </p:nvPr>
        </p:nvSpPr>
        <p:spPr>
          <a:xfrm>
            <a:off x="304800" y="1371600"/>
            <a:ext cx="8686800" cy="2438400"/>
          </a:xfrm>
        </p:spPr>
        <p:txBody>
          <a:bodyPr/>
          <a:lstStyle/>
          <a:p>
            <a:pPr algn="ctr" eaLnBrk="1" hangingPunct="1"/>
            <a:br>
              <a:rPr lang="en-US" altLang="zh-CN" sz="4800"/>
            </a:br>
            <a:r>
              <a:rPr lang="zh-CN" altLang="en-US" sz="4800"/>
              <a:t>第</a:t>
            </a:r>
            <a:r>
              <a:rPr lang="en-US" altLang="zh-CN" sz="4800"/>
              <a:t>16</a:t>
            </a:r>
            <a:r>
              <a:rPr lang="zh-CN" altLang="en-US" sz="4800"/>
              <a:t>章</a:t>
            </a:r>
            <a:r>
              <a:rPr lang="en-US" altLang="zh-CN" sz="4800"/>
              <a:t>.</a:t>
            </a:r>
            <a:r>
              <a:rPr lang="zh-CN" altLang="en-US" sz="4800"/>
              <a:t>需求验证</a:t>
            </a:r>
            <a:br>
              <a:rPr lang="en-US" altLang="zh-CN" sz="4800"/>
            </a:br>
            <a:endParaRPr lang="en-US" altLang="zh-CN" sz="4400">
              <a:solidFill>
                <a:srgbClr val="FD1907"/>
              </a:solidFill>
            </a:endParaRPr>
          </a:p>
        </p:txBody>
      </p:sp>
      <p:sp>
        <p:nvSpPr>
          <p:cNvPr id="51203" name="Rectangle 3">
            <a:extLst>
              <a:ext uri="{FF2B5EF4-FFF2-40B4-BE49-F238E27FC236}">
                <a16:creationId xmlns:a16="http://schemas.microsoft.com/office/drawing/2014/main" id="{A000B423-FB0B-1B2C-F141-2B5113A1ECB9}"/>
              </a:ext>
            </a:extLst>
          </p:cNvPr>
          <p:cNvSpPr>
            <a:spLocks noGrp="1" noChangeArrowheads="1"/>
          </p:cNvSpPr>
          <p:nvPr>
            <p:ph type="subTitle" idx="1"/>
          </p:nvPr>
        </p:nvSpPr>
        <p:spPr>
          <a:xfrm>
            <a:off x="1371600" y="4419600"/>
            <a:ext cx="6553200" cy="1752600"/>
          </a:xfrm>
        </p:spPr>
        <p:txBody>
          <a:bodyPr/>
          <a:lstStyle/>
          <a:p>
            <a:pPr algn="ctr" eaLnBrk="1" hangingPunct="1"/>
            <a:endParaRPr lang="en-US" altLang="zh-CN"/>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FE182723-FA38-B190-9576-3DD62CF7A34E}"/>
              </a:ext>
            </a:extLst>
          </p:cNvPr>
          <p:cNvSpPr>
            <a:spLocks noGrp="1" noChangeArrowheads="1"/>
          </p:cNvSpPr>
          <p:nvPr>
            <p:ph type="title"/>
          </p:nvPr>
        </p:nvSpPr>
        <p:spPr/>
        <p:txBody>
          <a:bodyPr/>
          <a:lstStyle/>
          <a:p>
            <a:r>
              <a:rPr lang="zh-CN" altLang="en-US"/>
              <a:t>课程回顾</a:t>
            </a:r>
          </a:p>
        </p:txBody>
      </p:sp>
      <p:sp>
        <p:nvSpPr>
          <p:cNvPr id="52227" name="内容占位符 2">
            <a:extLst>
              <a:ext uri="{FF2B5EF4-FFF2-40B4-BE49-F238E27FC236}">
                <a16:creationId xmlns:a16="http://schemas.microsoft.com/office/drawing/2014/main" id="{5E05FA2B-BA49-45A5-78EA-16ECC624C96F}"/>
              </a:ext>
            </a:extLst>
          </p:cNvPr>
          <p:cNvSpPr>
            <a:spLocks noGrp="1" noChangeArrowheads="1"/>
          </p:cNvSpPr>
          <p:nvPr>
            <p:ph idx="1"/>
          </p:nvPr>
        </p:nvSpPr>
        <p:spPr/>
        <p:txBody>
          <a:bodyPr/>
          <a:lstStyle/>
          <a:p>
            <a:r>
              <a:rPr lang="zh-CN" altLang="en-US" sz="2400"/>
              <a:t>需求规格说明</a:t>
            </a:r>
            <a:endParaRPr lang="en-US" altLang="zh-CN" sz="2400"/>
          </a:p>
          <a:p>
            <a:pPr lvl="1"/>
            <a:r>
              <a:rPr lang="zh-CN" altLang="en-US" sz="2000"/>
              <a:t>定义用户需求：准确描述需求与其解决方案</a:t>
            </a:r>
            <a:endParaRPr lang="en-US" altLang="zh-CN" sz="2000"/>
          </a:p>
          <a:p>
            <a:pPr lvl="1"/>
            <a:r>
              <a:rPr lang="zh-CN" altLang="en-US" sz="2000"/>
              <a:t>作用：信息传递，拓展记忆，合同协议，指导开发，减少错误，智力资产</a:t>
            </a:r>
            <a:endParaRPr lang="en-US" altLang="zh-CN" sz="2000"/>
          </a:p>
          <a:p>
            <a:pPr lvl="1"/>
            <a:r>
              <a:rPr lang="zh-CN" altLang="en-US" sz="2000"/>
              <a:t>内容：问题</a:t>
            </a:r>
            <a:r>
              <a:rPr lang="en-US" altLang="zh-CN" sz="2000"/>
              <a:t>-</a:t>
            </a:r>
            <a:r>
              <a:rPr lang="zh-CN" altLang="en-US" sz="2000"/>
              <a:t>目标</a:t>
            </a:r>
            <a:r>
              <a:rPr lang="en-US" altLang="zh-CN" sz="2000"/>
              <a:t>-</a:t>
            </a:r>
            <a:r>
              <a:rPr lang="zh-CN" altLang="en-US" sz="2000"/>
              <a:t>系统特性</a:t>
            </a:r>
            <a:r>
              <a:rPr lang="en-US" altLang="zh-CN" sz="2000"/>
              <a:t>-</a:t>
            </a:r>
            <a:r>
              <a:rPr lang="zh-CN" altLang="en-US" sz="2000"/>
              <a:t>用户需求</a:t>
            </a:r>
            <a:r>
              <a:rPr lang="en-US" altLang="zh-CN" sz="2000"/>
              <a:t>-</a:t>
            </a:r>
            <a:r>
              <a:rPr lang="zh-CN" altLang="en-US" sz="2000"/>
              <a:t>系统级需求</a:t>
            </a:r>
            <a:endParaRPr lang="en-US" altLang="zh-CN" sz="2000"/>
          </a:p>
          <a:p>
            <a:pPr lvl="1"/>
            <a:r>
              <a:rPr lang="zh-CN" altLang="en-US" sz="2000"/>
              <a:t>优秀的规格说明</a:t>
            </a:r>
            <a:r>
              <a:rPr lang="en-US" altLang="zh-CN" sz="2000"/>
              <a:t>=</a:t>
            </a:r>
            <a:r>
              <a:rPr lang="zh-CN" altLang="en-US" sz="2000"/>
              <a:t>模版（剪裁与定制）</a:t>
            </a:r>
            <a:r>
              <a:rPr lang="en-US" altLang="zh-CN" sz="2000"/>
              <a:t>+</a:t>
            </a:r>
            <a:r>
              <a:rPr lang="zh-CN" altLang="en-US" sz="2000"/>
              <a:t>写作（引用、强化、术语表、避免干扰文本）</a:t>
            </a:r>
            <a:endParaRPr lang="en-US" altLang="zh-CN" sz="2000"/>
          </a:p>
          <a:p>
            <a:endParaRPr lang="en-US" altLang="zh-CN" sz="800"/>
          </a:p>
          <a:p>
            <a:pPr lvl="1"/>
            <a:endParaRPr lang="zh-CN"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E4180DFF-D72D-DF43-1471-05C0297FB6BF}"/>
              </a:ext>
            </a:extLst>
          </p:cNvPr>
          <p:cNvSpPr>
            <a:spLocks noGrp="1" noChangeArrowheads="1"/>
          </p:cNvSpPr>
          <p:nvPr>
            <p:ph type="title"/>
          </p:nvPr>
        </p:nvSpPr>
        <p:spPr/>
        <p:txBody>
          <a:bodyPr/>
          <a:lstStyle/>
          <a:p>
            <a:r>
              <a:rPr lang="zh-CN" altLang="en-US" sz="3200"/>
              <a:t>目标支持与冲突</a:t>
            </a:r>
            <a:r>
              <a:rPr lang="en-US" altLang="zh-CN" sz="3200"/>
              <a:t>:</a:t>
            </a:r>
            <a:r>
              <a:rPr lang="zh-CN" altLang="en-US" sz="3200"/>
              <a:t>目标模型的重要任务之二</a:t>
            </a:r>
          </a:p>
        </p:txBody>
      </p:sp>
      <p:sp>
        <p:nvSpPr>
          <p:cNvPr id="55299" name="内容占位符 2">
            <a:extLst>
              <a:ext uri="{FF2B5EF4-FFF2-40B4-BE49-F238E27FC236}">
                <a16:creationId xmlns:a16="http://schemas.microsoft.com/office/drawing/2014/main" id="{C8F80992-51E8-1D91-8BCE-EC867EA362F5}"/>
              </a:ext>
            </a:extLst>
          </p:cNvPr>
          <p:cNvSpPr>
            <a:spLocks noGrp="1" noChangeArrowheads="1"/>
          </p:cNvSpPr>
          <p:nvPr>
            <p:ph idx="1"/>
          </p:nvPr>
        </p:nvSpPr>
        <p:spPr>
          <a:xfrm>
            <a:off x="457200" y="1066800"/>
            <a:ext cx="8534400" cy="5064125"/>
          </a:xfrm>
        </p:spPr>
        <p:txBody>
          <a:bodyPr/>
          <a:lstStyle/>
          <a:p>
            <a:r>
              <a:rPr lang="zh-CN" altLang="zh-CN" sz="2400"/>
              <a:t>多个目标之间关系</a:t>
            </a:r>
            <a:endParaRPr lang="en-US" altLang="zh-CN" sz="2400"/>
          </a:p>
          <a:p>
            <a:r>
              <a:rPr lang="en-US" altLang="zh-CN" sz="2400"/>
              <a:t>Support</a:t>
            </a:r>
            <a:r>
              <a:rPr lang="zh-CN" altLang="zh-CN" sz="2400"/>
              <a:t>链接表示一个目标对其他目标的支持作用</a:t>
            </a:r>
            <a:endParaRPr lang="en-US" altLang="zh-CN" sz="2400"/>
          </a:p>
          <a:p>
            <a:pPr lvl="1"/>
            <a:r>
              <a:rPr lang="zh-CN" altLang="zh-CN" sz="2000"/>
              <a:t>支持关系</a:t>
            </a:r>
            <a:r>
              <a:rPr lang="zh-CN" altLang="en-US" sz="2000"/>
              <a:t>可以被</a:t>
            </a:r>
            <a:r>
              <a:rPr lang="zh-CN" altLang="zh-CN" sz="2000"/>
              <a:t>处理为</a:t>
            </a:r>
            <a:r>
              <a:rPr lang="en-US" altLang="zh-CN" sz="2000"/>
              <a:t>OR</a:t>
            </a:r>
            <a:r>
              <a:rPr lang="zh-CN" altLang="zh-CN" sz="2000"/>
              <a:t>精化关系</a:t>
            </a:r>
            <a:endParaRPr lang="en-US" altLang="zh-CN" sz="2000"/>
          </a:p>
          <a:p>
            <a:r>
              <a:rPr lang="en-US" altLang="zh-CN" sz="2400"/>
              <a:t>Conflict</a:t>
            </a:r>
            <a:r>
              <a:rPr lang="zh-CN" altLang="zh-CN" sz="2400"/>
              <a:t>链接</a:t>
            </a:r>
            <a:r>
              <a:rPr lang="zh-CN" altLang="en-US" sz="2400"/>
              <a:t>表示</a:t>
            </a:r>
            <a:r>
              <a:rPr lang="zh-CN" altLang="zh-CN" sz="2400"/>
              <a:t>一个目标的实现对其他目标的实现有阻碍作用</a:t>
            </a:r>
            <a:endParaRPr lang="en-US" altLang="zh-CN" sz="2400"/>
          </a:p>
          <a:p>
            <a:r>
              <a:rPr lang="en-US" altLang="zh-CN" sz="2400"/>
              <a:t>++</a:t>
            </a:r>
            <a:r>
              <a:rPr lang="zh-CN" altLang="zh-CN" sz="2400"/>
              <a:t>（</a:t>
            </a:r>
            <a:r>
              <a:rPr lang="en-US" altLang="zh-CN" sz="2400"/>
              <a:t>Make</a:t>
            </a:r>
            <a:r>
              <a:rPr lang="zh-CN" altLang="zh-CN" sz="2400"/>
              <a:t>）：一个目标的成功可以直接保证另一个目标的成功；</a:t>
            </a:r>
          </a:p>
          <a:p>
            <a:r>
              <a:rPr lang="en-US" altLang="zh-CN" sz="2400"/>
              <a:t>+</a:t>
            </a:r>
            <a:r>
              <a:rPr lang="zh-CN" altLang="zh-CN" sz="2400"/>
              <a:t>（</a:t>
            </a:r>
            <a:r>
              <a:rPr lang="en-US" altLang="zh-CN" sz="2400"/>
              <a:t>Help</a:t>
            </a:r>
            <a:r>
              <a:rPr lang="zh-CN" altLang="zh-CN" sz="2400"/>
              <a:t>）：一个目标的成功可以让另一个目标更容易成功</a:t>
            </a:r>
          </a:p>
          <a:p>
            <a:r>
              <a:rPr lang="zh-CN" altLang="zh-CN" sz="2400"/>
              <a:t>－（</a:t>
            </a:r>
            <a:r>
              <a:rPr lang="en-US" altLang="zh-CN" sz="2400"/>
              <a:t>Hurt</a:t>
            </a:r>
            <a:r>
              <a:rPr lang="zh-CN" altLang="zh-CN" sz="2400"/>
              <a:t>）：一个目标的成功会使得另一个目标的成功更加困难；</a:t>
            </a:r>
          </a:p>
          <a:p>
            <a:r>
              <a:rPr lang="zh-CN" altLang="zh-CN" sz="2400"/>
              <a:t>― ―（</a:t>
            </a:r>
            <a:r>
              <a:rPr lang="en-US" altLang="zh-CN" sz="2400"/>
              <a:t>Break</a:t>
            </a:r>
            <a:r>
              <a:rPr lang="zh-CN" altLang="zh-CN" sz="2400"/>
              <a:t>）：一个目标的成功会直接导致另一个目标的失败。</a:t>
            </a:r>
          </a:p>
          <a:p>
            <a:endParaRPr lang="zh-CN" altLang="en-US" sz="2400"/>
          </a:p>
        </p:txBody>
      </p:sp>
      <p:sp>
        <p:nvSpPr>
          <p:cNvPr id="55300" name="灯片编号占位符 1">
            <a:extLst>
              <a:ext uri="{FF2B5EF4-FFF2-40B4-BE49-F238E27FC236}">
                <a16:creationId xmlns:a16="http://schemas.microsoft.com/office/drawing/2014/main" id="{42757747-CD58-6238-E7BD-693E72F8B7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9D3C27-066E-4DA2-BB89-55202ABE82AA}" type="slidenum">
              <a:rPr lang="en-US" altLang="zh-CN" smtClean="0">
                <a:latin typeface="Garamond" panose="02020404030301010803" pitchFamily="18" charset="0"/>
              </a:rPr>
              <a:pPr/>
              <a:t>32</a:t>
            </a:fld>
            <a:endParaRPr lang="en-US" altLang="zh-CN">
              <a:latin typeface="Garamond" panose="02020404030301010803" pitchFamily="18"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C7A26F58-D84F-6D4D-B1A6-CDAC823A6178}"/>
              </a:ext>
            </a:extLst>
          </p:cNvPr>
          <p:cNvSpPr>
            <a:spLocks noGrp="1" noChangeArrowheads="1"/>
          </p:cNvSpPr>
          <p:nvPr>
            <p:ph type="title"/>
          </p:nvPr>
        </p:nvSpPr>
        <p:spPr/>
        <p:txBody>
          <a:bodyPr/>
          <a:lstStyle/>
          <a:p>
            <a:pPr eaLnBrk="1" hangingPunct="1"/>
            <a:r>
              <a:rPr lang="zh-CN" altLang="en-US"/>
              <a:t>主要内容</a:t>
            </a:r>
          </a:p>
        </p:txBody>
      </p:sp>
      <p:sp>
        <p:nvSpPr>
          <p:cNvPr id="3" name="内容占位符 2">
            <a:extLst>
              <a:ext uri="{FF2B5EF4-FFF2-40B4-BE49-F238E27FC236}">
                <a16:creationId xmlns:a16="http://schemas.microsoft.com/office/drawing/2014/main" id="{3A7A284F-B0EF-8FB0-8EDA-E80861FE7529}"/>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验证与确认</a:t>
            </a:r>
            <a:endParaRPr lang="en-US" altLang="zh-CN"/>
          </a:p>
          <a:p>
            <a:pPr marL="514350" indent="-514350" eaLnBrk="1" hangingPunct="1">
              <a:buFont typeface="Garamond" panose="02020404030301010803" pitchFamily="18" charset="0"/>
              <a:buAutoNum type="arabicPeriod"/>
            </a:pPr>
            <a:r>
              <a:rPr lang="zh-CN" altLang="en-US"/>
              <a:t>需求验证</a:t>
            </a:r>
            <a:endParaRPr lang="en-US" altLang="zh-CN"/>
          </a:p>
          <a:p>
            <a:pPr marL="514350" indent="-514350" eaLnBrk="1" hangingPunct="1">
              <a:buFont typeface="Garamond" panose="02020404030301010803" pitchFamily="18" charset="0"/>
              <a:buAutoNum type="arabicPeriod"/>
            </a:pPr>
            <a:r>
              <a:rPr lang="zh-CN" altLang="en-US"/>
              <a:t>需求验证方法</a:t>
            </a:r>
            <a:endParaRPr lang="en-US" altLang="zh-CN"/>
          </a:p>
          <a:p>
            <a:pPr marL="514350" indent="-514350" eaLnBrk="1" hangingPunct="1">
              <a:buFont typeface="Garamond" panose="02020404030301010803" pitchFamily="18" charset="0"/>
              <a:buAutoNum type="arabicPeriod"/>
            </a:pPr>
            <a:r>
              <a:rPr lang="zh-CN" altLang="en-US"/>
              <a:t>问题修正</a:t>
            </a:r>
            <a:endParaRPr lang="en-US" altLang="zh-CN"/>
          </a:p>
          <a:p>
            <a:pPr marL="514350" indent="-514350" eaLnBrk="1" hangingPunct="1">
              <a:buFont typeface="Garamond" panose="02020404030301010803" pitchFamily="18" charset="0"/>
              <a:buAutoNum type="arabicPeriod"/>
            </a:pPr>
            <a:r>
              <a:rPr lang="zh-CN" altLang="en-US"/>
              <a:t>需求验证的实践调查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CD07E3AE-B6A6-4941-201C-7EE378A92180}"/>
              </a:ext>
            </a:extLst>
          </p:cNvPr>
          <p:cNvSpPr>
            <a:spLocks noGrp="1" noChangeArrowheads="1"/>
          </p:cNvSpPr>
          <p:nvPr>
            <p:ph type="title"/>
          </p:nvPr>
        </p:nvSpPr>
        <p:spPr>
          <a:xfrm>
            <a:off x="457200" y="304800"/>
            <a:ext cx="8229600" cy="1139825"/>
          </a:xfrm>
        </p:spPr>
        <p:txBody>
          <a:bodyPr/>
          <a:lstStyle/>
          <a:p>
            <a:pPr eaLnBrk="1" hangingPunct="1"/>
            <a:r>
              <a:rPr lang="en-US" altLang="zh-CN"/>
              <a:t>1. </a:t>
            </a:r>
            <a:r>
              <a:rPr lang="zh-CN" altLang="en-US"/>
              <a:t>验证与确认</a:t>
            </a:r>
            <a:br>
              <a:rPr lang="en-US" altLang="zh-CN"/>
            </a:br>
            <a:r>
              <a:rPr lang="en-US" altLang="zh-CN"/>
              <a:t>——</a:t>
            </a:r>
            <a:r>
              <a:rPr lang="zh-CN" altLang="en-US"/>
              <a:t>概念</a:t>
            </a:r>
          </a:p>
        </p:txBody>
      </p:sp>
      <p:sp>
        <p:nvSpPr>
          <p:cNvPr id="3" name="内容占位符 2">
            <a:extLst>
              <a:ext uri="{FF2B5EF4-FFF2-40B4-BE49-F238E27FC236}">
                <a16:creationId xmlns:a16="http://schemas.microsoft.com/office/drawing/2014/main" id="{5F416BF6-77D6-D67B-2DF1-2DD90E93EB1E}"/>
              </a:ext>
            </a:extLst>
          </p:cNvPr>
          <p:cNvSpPr>
            <a:spLocks noGrp="1"/>
          </p:cNvSpPr>
          <p:nvPr>
            <p:ph idx="1"/>
          </p:nvPr>
        </p:nvSpPr>
        <p:spPr/>
        <p:txBody>
          <a:bodyPr/>
          <a:lstStyle/>
          <a:p>
            <a:pPr eaLnBrk="1" hangingPunct="1">
              <a:defRPr/>
            </a:pPr>
            <a:r>
              <a:rPr lang="zh-CN" sz="2800" dirty="0"/>
              <a:t>需求验证</a:t>
            </a:r>
            <a:r>
              <a:rPr lang="zh-CN" altLang="en-US" sz="2800" dirty="0"/>
              <a:t>：</a:t>
            </a:r>
            <a:r>
              <a:rPr lang="zh-CN" sz="2800" dirty="0"/>
              <a:t>以正确的方式建立需求</a:t>
            </a:r>
          </a:p>
          <a:p>
            <a:pPr lvl="1" eaLnBrk="1" hangingPunct="1">
              <a:defRPr/>
            </a:pPr>
            <a:r>
              <a:rPr lang="zh-CN" sz="2400" dirty="0">
                <a:cs typeface="+mn-cs"/>
              </a:rPr>
              <a:t>需求集是正确的、完备的和一致的；</a:t>
            </a:r>
          </a:p>
          <a:p>
            <a:pPr lvl="1" eaLnBrk="1" hangingPunct="1">
              <a:defRPr/>
            </a:pPr>
            <a:r>
              <a:rPr lang="zh-CN" sz="2400" dirty="0">
                <a:cs typeface="+mn-cs"/>
              </a:rPr>
              <a:t>技术上是可解决的；</a:t>
            </a:r>
          </a:p>
          <a:p>
            <a:pPr lvl="1" eaLnBrk="1" hangingPunct="1">
              <a:defRPr/>
            </a:pPr>
            <a:r>
              <a:rPr lang="zh-CN" sz="2400" dirty="0">
                <a:cs typeface="+mn-cs"/>
              </a:rPr>
              <a:t>它们在现实世界中的满足是可行的和可验证的。</a:t>
            </a:r>
          </a:p>
          <a:p>
            <a:pPr eaLnBrk="1" hangingPunct="1">
              <a:defRPr/>
            </a:pPr>
            <a:r>
              <a:rPr lang="zh-CN" sz="2800" dirty="0"/>
              <a:t>需求确认</a:t>
            </a:r>
            <a:r>
              <a:rPr lang="zh-CN" altLang="en-US" sz="2800" dirty="0"/>
              <a:t>：</a:t>
            </a:r>
            <a:r>
              <a:rPr lang="zh-CN" sz="2800" dirty="0"/>
              <a:t>建立的需求是正确的</a:t>
            </a:r>
            <a:endParaRPr lang="en-US" altLang="zh-CN" sz="2800" dirty="0"/>
          </a:p>
          <a:p>
            <a:pPr lvl="1" eaLnBrk="1" hangingPunct="1">
              <a:defRPr/>
            </a:pPr>
            <a:r>
              <a:rPr lang="zh-CN" sz="2400" dirty="0">
                <a:cs typeface="+mn-cs"/>
              </a:rPr>
              <a:t>每一条需求都是符合用户原意的</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EA5D379C-3C93-6CA5-DCF7-10A0E2A300E7}"/>
              </a:ext>
            </a:extLst>
          </p:cNvPr>
          <p:cNvSpPr>
            <a:spLocks noGrp="1" noChangeArrowheads="1"/>
          </p:cNvSpPr>
          <p:nvPr>
            <p:ph type="title"/>
          </p:nvPr>
        </p:nvSpPr>
        <p:spPr/>
        <p:txBody>
          <a:bodyPr/>
          <a:lstStyle/>
          <a:p>
            <a:pPr eaLnBrk="1" hangingPunct="1"/>
            <a:r>
              <a:rPr lang="zh-CN" altLang="en-US"/>
              <a:t>主要内容</a:t>
            </a:r>
          </a:p>
        </p:txBody>
      </p:sp>
      <p:sp>
        <p:nvSpPr>
          <p:cNvPr id="55299" name="内容占位符 2">
            <a:extLst>
              <a:ext uri="{FF2B5EF4-FFF2-40B4-BE49-F238E27FC236}">
                <a16:creationId xmlns:a16="http://schemas.microsoft.com/office/drawing/2014/main" id="{D70001A3-8339-B11A-8021-2AF20FACF147}"/>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验证与确认</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需求验证</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需求验证方法</a:t>
            </a:r>
            <a:endParaRPr lang="en-US" altLang="zh-CN"/>
          </a:p>
          <a:p>
            <a:pPr marL="514350" indent="-514350" eaLnBrk="1" hangingPunct="1">
              <a:buFont typeface="Garamond" panose="02020404030301010803" pitchFamily="18" charset="0"/>
              <a:buAutoNum type="arabicPeriod"/>
            </a:pPr>
            <a:r>
              <a:rPr lang="zh-CN" altLang="en-US"/>
              <a:t>问题修正</a:t>
            </a:r>
            <a:endParaRPr lang="en-US" altLang="zh-CN"/>
          </a:p>
          <a:p>
            <a:pPr marL="514350" indent="-514350" eaLnBrk="1" hangingPunct="1">
              <a:buFont typeface="Garamond" panose="02020404030301010803" pitchFamily="18" charset="0"/>
              <a:buAutoNum type="arabicPeriod"/>
            </a:pPr>
            <a:r>
              <a:rPr lang="zh-CN" altLang="en-US"/>
              <a:t>需求验证的实践调查</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E3CD4323-DA1A-CC05-B00D-F8EE71366F56}"/>
              </a:ext>
            </a:extLst>
          </p:cNvPr>
          <p:cNvSpPr>
            <a:spLocks noGrp="1" noChangeArrowheads="1"/>
          </p:cNvSpPr>
          <p:nvPr>
            <p:ph type="title"/>
          </p:nvPr>
        </p:nvSpPr>
        <p:spPr/>
        <p:txBody>
          <a:bodyPr/>
          <a:lstStyle/>
          <a:p>
            <a:pPr eaLnBrk="1" hangingPunct="1"/>
            <a:r>
              <a:rPr lang="en-US" altLang="zh-CN"/>
              <a:t>2. </a:t>
            </a:r>
            <a:r>
              <a:rPr lang="zh-CN" altLang="en-US"/>
              <a:t>需求验证</a:t>
            </a:r>
            <a:br>
              <a:rPr lang="en-US" altLang="zh-CN"/>
            </a:br>
            <a:r>
              <a:rPr lang="en-US" altLang="zh-CN"/>
              <a:t>——</a:t>
            </a:r>
            <a:r>
              <a:rPr lang="zh-CN" altLang="en-US"/>
              <a:t>概念</a:t>
            </a:r>
          </a:p>
        </p:txBody>
      </p:sp>
      <p:sp>
        <p:nvSpPr>
          <p:cNvPr id="3" name="内容占位符 2">
            <a:extLst>
              <a:ext uri="{FF2B5EF4-FFF2-40B4-BE49-F238E27FC236}">
                <a16:creationId xmlns:a16="http://schemas.microsoft.com/office/drawing/2014/main" id="{B39F7A31-965F-B2DE-BCF0-C0F40044FBE9}"/>
              </a:ext>
            </a:extLst>
          </p:cNvPr>
          <p:cNvSpPr>
            <a:spLocks noGrp="1"/>
          </p:cNvSpPr>
          <p:nvPr>
            <p:ph idx="1"/>
          </p:nvPr>
        </p:nvSpPr>
        <p:spPr/>
        <p:txBody>
          <a:bodyPr/>
          <a:lstStyle/>
          <a:p>
            <a:pPr eaLnBrk="1" hangingPunct="1">
              <a:defRPr/>
            </a:pPr>
            <a:r>
              <a:rPr lang="zh-CN" sz="2800" dirty="0"/>
              <a:t>验证普遍存在</a:t>
            </a:r>
            <a:endParaRPr lang="en-US" altLang="zh-CN" sz="2800" dirty="0"/>
          </a:p>
          <a:p>
            <a:pPr lvl="1" eaLnBrk="1" hangingPunct="1">
              <a:defRPr/>
            </a:pPr>
            <a:r>
              <a:rPr lang="zh-CN" sz="2400" dirty="0">
                <a:cs typeface="+mn-cs"/>
              </a:rPr>
              <a:t>获得的用户需求是否正确和充分的支持业务需求？</a:t>
            </a:r>
          </a:p>
          <a:p>
            <a:pPr lvl="1" eaLnBrk="1" hangingPunct="1">
              <a:defRPr/>
            </a:pPr>
            <a:r>
              <a:rPr lang="zh-CN" sz="2400" dirty="0">
                <a:cs typeface="+mn-cs"/>
              </a:rPr>
              <a:t>建立的分析模型是否正确的反映了问题域特性和需求？细化的系统需求是否充分和正确的支持用户需求？</a:t>
            </a:r>
          </a:p>
          <a:p>
            <a:pPr lvl="1" eaLnBrk="1" hangingPunct="1">
              <a:defRPr/>
            </a:pPr>
            <a:r>
              <a:rPr lang="zh-CN" sz="2400" dirty="0">
                <a:cs typeface="+mn-cs"/>
              </a:rPr>
              <a:t>需求规格说明文档是否组织良好、书写正确？需求规格说明文档内的需求是否充分和正确的反映了涉众的意图？需求规格说明文档是否可以作为后续开发工作（设计、实现、测试等等）的基础？</a:t>
            </a:r>
            <a:endParaRPr lang="en-US" altLang="zh-CN" sz="2400" dirty="0">
              <a:cs typeface="+mn-cs"/>
            </a:endParaRPr>
          </a:p>
          <a:p>
            <a:pPr eaLnBrk="1" hangingPunct="1">
              <a:defRPr/>
            </a:pPr>
            <a:r>
              <a:rPr lang="zh-CN" sz="2800" dirty="0">
                <a:solidFill>
                  <a:srgbClr val="FF0000"/>
                </a:solidFill>
              </a:rPr>
              <a:t>需求验证是专指在需求规格说明完成之后，对需求规格说明文档进行的验证活动</a:t>
            </a:r>
            <a:endParaRPr lang="zh-CN" altLang="en-US" sz="2800" dirty="0">
              <a:solidFill>
                <a:srgbClr val="FF0000"/>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0C821750-83CE-F5F4-2590-52229C631385}"/>
              </a:ext>
            </a:extLst>
          </p:cNvPr>
          <p:cNvSpPr>
            <a:spLocks noGrp="1" noChangeArrowheads="1"/>
          </p:cNvSpPr>
          <p:nvPr>
            <p:ph type="title"/>
          </p:nvPr>
        </p:nvSpPr>
        <p:spPr/>
        <p:txBody>
          <a:bodyPr/>
          <a:lstStyle/>
          <a:p>
            <a:pPr eaLnBrk="1" hangingPunct="1"/>
            <a:r>
              <a:rPr lang="en-US" altLang="zh-CN"/>
              <a:t>2. </a:t>
            </a:r>
            <a:r>
              <a:rPr lang="zh-CN" altLang="en-US"/>
              <a:t>需求验证</a:t>
            </a:r>
            <a:br>
              <a:rPr lang="en-US" altLang="zh-CN"/>
            </a:br>
            <a:r>
              <a:rPr lang="en-US" altLang="zh-CN"/>
              <a:t>——</a:t>
            </a:r>
            <a:r>
              <a:rPr lang="zh-CN" altLang="en-US"/>
              <a:t>活动</a:t>
            </a:r>
          </a:p>
        </p:txBody>
      </p:sp>
      <p:sp>
        <p:nvSpPr>
          <p:cNvPr id="57347" name="Rectangle 2">
            <a:extLst>
              <a:ext uri="{FF2B5EF4-FFF2-40B4-BE49-F238E27FC236}">
                <a16:creationId xmlns:a16="http://schemas.microsoft.com/office/drawing/2014/main" id="{148F4E7C-1DAA-78FC-53D4-FAF6415238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57348" name="Object 1">
            <a:extLst>
              <a:ext uri="{FF2B5EF4-FFF2-40B4-BE49-F238E27FC236}">
                <a16:creationId xmlns:a16="http://schemas.microsoft.com/office/drawing/2014/main" id="{24294CAB-5298-54E8-5D0B-75E1A7D2A70B}"/>
              </a:ext>
            </a:extLst>
          </p:cNvPr>
          <p:cNvGraphicFramePr>
            <a:graphicFrameLocks noChangeAspect="1"/>
          </p:cNvGraphicFramePr>
          <p:nvPr/>
        </p:nvGraphicFramePr>
        <p:xfrm>
          <a:off x="1143000" y="2667000"/>
          <a:ext cx="6475413" cy="2209800"/>
        </p:xfrm>
        <a:graphic>
          <a:graphicData uri="http://schemas.openxmlformats.org/presentationml/2006/ole">
            <mc:AlternateContent xmlns:mc="http://schemas.openxmlformats.org/markup-compatibility/2006">
              <mc:Choice xmlns:v="urn:schemas-microsoft-com:vml" Requires="v">
                <p:oleObj name="Visio" r:id="rId2" imgW="3382823" imgH="1149744" progId="Visio.Drawing.11">
                  <p:embed/>
                </p:oleObj>
              </mc:Choice>
              <mc:Fallback>
                <p:oleObj name="Visio" r:id="rId2" imgW="3382823" imgH="1149744" progId="Visio.Drawing.11">
                  <p:embed/>
                  <p:pic>
                    <p:nvPicPr>
                      <p:cNvPr id="57348" name="Object 1">
                        <a:extLst>
                          <a:ext uri="{FF2B5EF4-FFF2-40B4-BE49-F238E27FC236}">
                            <a16:creationId xmlns:a16="http://schemas.microsoft.com/office/drawing/2014/main" id="{24294CAB-5298-54E8-5D0B-75E1A7D2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67000"/>
                        <a:ext cx="64754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33B81470-8FA6-EB24-5704-40C2DB7491D7}"/>
              </a:ext>
            </a:extLst>
          </p:cNvPr>
          <p:cNvSpPr>
            <a:spLocks noGrp="1" noChangeArrowheads="1"/>
          </p:cNvSpPr>
          <p:nvPr>
            <p:ph type="title"/>
          </p:nvPr>
        </p:nvSpPr>
        <p:spPr/>
        <p:txBody>
          <a:bodyPr/>
          <a:lstStyle/>
          <a:p>
            <a:pPr eaLnBrk="1" hangingPunct="1"/>
            <a:r>
              <a:rPr lang="zh-CN" altLang="en-US"/>
              <a:t>主要内容</a:t>
            </a:r>
          </a:p>
        </p:txBody>
      </p:sp>
      <p:sp>
        <p:nvSpPr>
          <p:cNvPr id="3" name="内容占位符 2">
            <a:extLst>
              <a:ext uri="{FF2B5EF4-FFF2-40B4-BE49-F238E27FC236}">
                <a16:creationId xmlns:a16="http://schemas.microsoft.com/office/drawing/2014/main" id="{8A9FBBB9-8D78-7BB4-E87E-06BE340220B9}"/>
              </a:ext>
            </a:extLst>
          </p:cNvPr>
          <p:cNvSpPr>
            <a:spLocks noGrp="1"/>
          </p:cNvSpPr>
          <p:nvPr>
            <p:ph idx="1"/>
          </p:nvPr>
        </p:nvSpPr>
        <p:spPr/>
        <p:txBody>
          <a:bodyPr/>
          <a:lstStyle/>
          <a:p>
            <a:pPr marL="514350" indent="-514350" eaLnBrk="1" hangingPunct="1">
              <a:buFont typeface="+mj-lt"/>
              <a:buAutoNum type="arabicPeriod"/>
              <a:defRPr/>
            </a:pPr>
            <a:r>
              <a:rPr lang="zh-CN" altLang="en-US" sz="2400" dirty="0"/>
              <a:t>验证与确认</a:t>
            </a:r>
            <a:endParaRPr lang="en-US" altLang="zh-CN" sz="2400" dirty="0"/>
          </a:p>
          <a:p>
            <a:pPr marL="514350" indent="-514350" eaLnBrk="1" hangingPunct="1">
              <a:buFont typeface="+mj-lt"/>
              <a:buAutoNum type="arabicPeriod"/>
              <a:defRPr/>
            </a:pPr>
            <a:r>
              <a:rPr lang="zh-CN" altLang="en-US" sz="2400" dirty="0"/>
              <a:t>需求验证</a:t>
            </a:r>
            <a:endParaRPr lang="en-US" altLang="zh-CN" sz="2400" dirty="0"/>
          </a:p>
          <a:p>
            <a:pPr marL="514350" indent="-514350" eaLnBrk="1" hangingPunct="1">
              <a:buFont typeface="+mj-lt"/>
              <a:buAutoNum type="arabicPeriod"/>
              <a:defRPr/>
            </a:pPr>
            <a:r>
              <a:rPr lang="zh-CN" altLang="en-US" sz="2400" dirty="0">
                <a:solidFill>
                  <a:srgbClr val="FF0000"/>
                </a:solidFill>
              </a:rPr>
              <a:t>需求验证方法</a:t>
            </a:r>
            <a:endParaRPr lang="en-US" altLang="zh-CN" sz="2400" dirty="0">
              <a:solidFill>
                <a:srgbClr val="FF0000"/>
              </a:solidFill>
            </a:endParaRPr>
          </a:p>
          <a:p>
            <a:pPr marL="841375" lvl="1" indent="-514350" eaLnBrk="1" hangingPunct="1">
              <a:buFont typeface="+mj-lt"/>
              <a:buAutoNum type="arabicPeriod"/>
              <a:defRPr/>
            </a:pPr>
            <a:r>
              <a:rPr lang="zh-CN" altLang="en-US" sz="2000" dirty="0">
                <a:solidFill>
                  <a:srgbClr val="FF0000"/>
                </a:solidFill>
              </a:rPr>
              <a:t>评审</a:t>
            </a:r>
            <a:endParaRPr lang="en-US" altLang="zh-CN" sz="2000" dirty="0">
              <a:solidFill>
                <a:srgbClr val="FF0000"/>
              </a:solidFill>
            </a:endParaRPr>
          </a:p>
          <a:p>
            <a:pPr marL="841375" lvl="1" indent="-514350" eaLnBrk="1" hangingPunct="1">
              <a:buFont typeface="+mj-lt"/>
              <a:buAutoNum type="arabicPeriod"/>
              <a:defRPr/>
            </a:pPr>
            <a:r>
              <a:rPr lang="zh-CN" sz="2000" dirty="0">
                <a:solidFill>
                  <a:srgbClr val="FF0000"/>
                </a:solidFill>
                <a:cs typeface="+mn-cs"/>
              </a:rPr>
              <a:t>原型与模拟</a:t>
            </a:r>
            <a:endParaRPr lang="en-US" altLang="zh-CN" sz="2000" dirty="0">
              <a:solidFill>
                <a:srgbClr val="FF0000"/>
              </a:solidFill>
              <a:cs typeface="+mn-cs"/>
            </a:endParaRPr>
          </a:p>
          <a:p>
            <a:pPr marL="841375" lvl="1" indent="-514350" eaLnBrk="1" hangingPunct="1">
              <a:buFont typeface="+mj-lt"/>
              <a:buAutoNum type="arabicPeriod"/>
              <a:defRPr/>
            </a:pPr>
            <a:r>
              <a:rPr lang="zh-CN" sz="2000" dirty="0">
                <a:solidFill>
                  <a:srgbClr val="FF0000"/>
                </a:solidFill>
                <a:cs typeface="+mn-cs"/>
              </a:rPr>
              <a:t>开发测试用例</a:t>
            </a:r>
            <a:endParaRPr lang="en-US" altLang="zh-CN" sz="2000" dirty="0">
              <a:solidFill>
                <a:srgbClr val="FF0000"/>
              </a:solidFill>
              <a:cs typeface="+mn-cs"/>
            </a:endParaRPr>
          </a:p>
          <a:p>
            <a:pPr marL="841375" lvl="1" indent="-514350" eaLnBrk="1" hangingPunct="1">
              <a:buFont typeface="+mj-lt"/>
              <a:buAutoNum type="arabicPeriod"/>
              <a:defRPr/>
            </a:pPr>
            <a:r>
              <a:rPr lang="zh-CN" sz="2000" dirty="0">
                <a:solidFill>
                  <a:srgbClr val="FF0000"/>
                </a:solidFill>
                <a:cs typeface="+mn-cs"/>
              </a:rPr>
              <a:t>用户手册编制</a:t>
            </a:r>
            <a:endParaRPr lang="en-US" altLang="zh-CN" sz="2000" dirty="0">
              <a:solidFill>
                <a:srgbClr val="FF0000"/>
              </a:solidFill>
              <a:cs typeface="+mn-cs"/>
            </a:endParaRPr>
          </a:p>
          <a:p>
            <a:pPr marL="841375" lvl="1" indent="-514350" eaLnBrk="1" hangingPunct="1">
              <a:buFont typeface="+mj-lt"/>
              <a:buAutoNum type="arabicPeriod"/>
              <a:defRPr/>
            </a:pPr>
            <a:r>
              <a:rPr lang="zh-CN" sz="2000" dirty="0">
                <a:solidFill>
                  <a:srgbClr val="FF0000"/>
                </a:solidFill>
                <a:cs typeface="+mn-cs"/>
              </a:rPr>
              <a:t>利用跟踪关系</a:t>
            </a:r>
            <a:endParaRPr lang="en-US" altLang="zh-CN" sz="2000" dirty="0">
              <a:solidFill>
                <a:srgbClr val="FF0000"/>
              </a:solidFill>
              <a:cs typeface="+mn-cs"/>
            </a:endParaRPr>
          </a:p>
          <a:p>
            <a:pPr marL="841375" lvl="1" indent="-514350" eaLnBrk="1" hangingPunct="1">
              <a:buFont typeface="+mj-lt"/>
              <a:buAutoNum type="arabicPeriod"/>
              <a:defRPr/>
            </a:pPr>
            <a:r>
              <a:rPr lang="zh-CN" sz="2000" dirty="0">
                <a:solidFill>
                  <a:srgbClr val="FF0000"/>
                </a:solidFill>
                <a:cs typeface="+mn-cs"/>
              </a:rPr>
              <a:t>自动化分析</a:t>
            </a:r>
            <a:endParaRPr lang="en-US" altLang="zh-CN" sz="2000" dirty="0">
              <a:solidFill>
                <a:srgbClr val="FF0000"/>
              </a:solidFill>
            </a:endParaRPr>
          </a:p>
          <a:p>
            <a:pPr marL="514350" indent="-514350" eaLnBrk="1" hangingPunct="1">
              <a:buFont typeface="+mj-lt"/>
              <a:buAutoNum type="arabicPeriod"/>
              <a:defRPr/>
            </a:pPr>
            <a:r>
              <a:rPr lang="zh-CN" altLang="en-US" sz="2400" dirty="0"/>
              <a:t>问题修正</a:t>
            </a:r>
            <a:endParaRPr lang="en-US" altLang="zh-CN" sz="2400" dirty="0"/>
          </a:p>
          <a:p>
            <a:pPr marL="514350" indent="-514350" eaLnBrk="1" hangingPunct="1">
              <a:buFont typeface="+mj-lt"/>
              <a:buAutoNum type="arabicPeriod"/>
              <a:defRPr/>
            </a:pPr>
            <a:r>
              <a:rPr lang="zh-CN" altLang="en-US" sz="2400" dirty="0"/>
              <a:t>需求验证的实践调查</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E28F3AF5-35F1-8D11-1980-450263FC0298}"/>
              </a:ext>
            </a:extLst>
          </p:cNvPr>
          <p:cNvSpPr>
            <a:spLocks noGrp="1" noChangeArrowheads="1"/>
          </p:cNvSpPr>
          <p:nvPr>
            <p:ph type="title"/>
          </p:nvPr>
        </p:nvSpPr>
        <p:spPr/>
        <p:txBody>
          <a:bodyPr/>
          <a:lstStyle/>
          <a:p>
            <a:pPr eaLnBrk="1" hangingPunct="1"/>
            <a:r>
              <a:rPr lang="en-US" altLang="zh-CN"/>
              <a:t>3.1 </a:t>
            </a:r>
            <a:r>
              <a:rPr lang="zh-CN" altLang="en-US"/>
              <a:t>评审</a:t>
            </a:r>
          </a:p>
        </p:txBody>
      </p:sp>
      <p:sp>
        <p:nvSpPr>
          <p:cNvPr id="59395" name="内容占位符 2">
            <a:extLst>
              <a:ext uri="{FF2B5EF4-FFF2-40B4-BE49-F238E27FC236}">
                <a16:creationId xmlns:a16="http://schemas.microsoft.com/office/drawing/2014/main" id="{F66DEC02-73B7-A874-4780-9BB60BA015C1}"/>
              </a:ext>
            </a:extLst>
          </p:cNvPr>
          <p:cNvSpPr>
            <a:spLocks noGrp="1" noChangeArrowheads="1"/>
          </p:cNvSpPr>
          <p:nvPr>
            <p:ph idx="1"/>
          </p:nvPr>
        </p:nvSpPr>
        <p:spPr/>
        <p:txBody>
          <a:bodyPr/>
          <a:lstStyle/>
          <a:p>
            <a:pPr eaLnBrk="1" hangingPunct="1"/>
            <a:r>
              <a:rPr lang="zh-CN" altLang="zh-CN"/>
              <a:t>由作者之外的其他人来检查产品问题的方法</a:t>
            </a:r>
            <a:endParaRPr lang="en-US" altLang="zh-CN"/>
          </a:p>
          <a:p>
            <a:pPr eaLnBrk="1" hangingPunct="1"/>
            <a:r>
              <a:rPr lang="zh-CN" altLang="zh-CN"/>
              <a:t>是主要的静态分析手段</a:t>
            </a:r>
            <a:endParaRPr lang="en-US" altLang="zh-CN"/>
          </a:p>
          <a:p>
            <a:pPr eaLnBrk="1" hangingPunct="1"/>
            <a:r>
              <a:rPr lang="zh-CN" altLang="zh-CN"/>
              <a:t>原则上，每一条需求都应该进行评审</a:t>
            </a:r>
            <a:endParaRPr lang="zh-CN" altLang="en-US"/>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02753DD5-1E21-96F1-622E-9E5C3D9188A6}"/>
              </a:ext>
            </a:extLst>
          </p:cNvPr>
          <p:cNvSpPr>
            <a:spLocks noGrp="1" noChangeArrowheads="1"/>
          </p:cNvSpPr>
          <p:nvPr>
            <p:ph type="title"/>
          </p:nvPr>
        </p:nvSpPr>
        <p:spPr/>
        <p:txBody>
          <a:bodyPr/>
          <a:lstStyle/>
          <a:p>
            <a:pPr eaLnBrk="1" hangingPunct="1"/>
            <a:r>
              <a:rPr lang="en-US" altLang="zh-CN"/>
              <a:t>3.1 </a:t>
            </a:r>
            <a:r>
              <a:rPr lang="zh-CN" altLang="en-US"/>
              <a:t>评审</a:t>
            </a:r>
            <a:br>
              <a:rPr lang="en-US" altLang="zh-CN"/>
            </a:br>
            <a:r>
              <a:rPr lang="en-US" altLang="zh-CN"/>
              <a:t>——</a:t>
            </a:r>
            <a:r>
              <a:rPr lang="zh-CN" altLang="en-US"/>
              <a:t>参与人员</a:t>
            </a:r>
          </a:p>
        </p:txBody>
      </p:sp>
      <p:sp>
        <p:nvSpPr>
          <p:cNvPr id="60419" name="Rectangle 2">
            <a:extLst>
              <a:ext uri="{FF2B5EF4-FFF2-40B4-BE49-F238E27FC236}">
                <a16:creationId xmlns:a16="http://schemas.microsoft.com/office/drawing/2014/main" id="{A9F6E379-8F52-CEBA-E5F3-535F91F42C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60420" name="Object 1">
            <a:extLst>
              <a:ext uri="{FF2B5EF4-FFF2-40B4-BE49-F238E27FC236}">
                <a16:creationId xmlns:a16="http://schemas.microsoft.com/office/drawing/2014/main" id="{64D5816C-885F-7B29-4F8B-770A7B809876}"/>
              </a:ext>
            </a:extLst>
          </p:cNvPr>
          <p:cNvGraphicFramePr>
            <a:graphicFrameLocks noChangeAspect="1"/>
          </p:cNvGraphicFramePr>
          <p:nvPr/>
        </p:nvGraphicFramePr>
        <p:xfrm>
          <a:off x="1828800" y="1905000"/>
          <a:ext cx="4800600" cy="3784600"/>
        </p:xfrm>
        <a:graphic>
          <a:graphicData uri="http://schemas.openxmlformats.org/presentationml/2006/ole">
            <mc:AlternateContent xmlns:mc="http://schemas.openxmlformats.org/markup-compatibility/2006">
              <mc:Choice xmlns:v="urn:schemas-microsoft-com:vml" Requires="v">
                <p:oleObj name="Visio" r:id="rId2" imgW="3750069" imgH="2963570" progId="Visio.Drawing.11">
                  <p:embed/>
                </p:oleObj>
              </mc:Choice>
              <mc:Fallback>
                <p:oleObj name="Visio" r:id="rId2" imgW="3750069" imgH="2963570" progId="Visio.Drawing.11">
                  <p:embed/>
                  <p:pic>
                    <p:nvPicPr>
                      <p:cNvPr id="60420" name="Object 1">
                        <a:extLst>
                          <a:ext uri="{FF2B5EF4-FFF2-40B4-BE49-F238E27FC236}">
                            <a16:creationId xmlns:a16="http://schemas.microsoft.com/office/drawing/2014/main" id="{64D5816C-885F-7B29-4F8B-770A7B80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480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1C39DC05-65EB-452A-1462-18FC12D2FEC3}"/>
              </a:ext>
            </a:extLst>
          </p:cNvPr>
          <p:cNvSpPr>
            <a:spLocks noGrp="1" noChangeArrowheads="1"/>
          </p:cNvSpPr>
          <p:nvPr>
            <p:ph type="title"/>
          </p:nvPr>
        </p:nvSpPr>
        <p:spPr/>
        <p:txBody>
          <a:bodyPr/>
          <a:lstStyle/>
          <a:p>
            <a:pPr eaLnBrk="1" hangingPunct="1"/>
            <a:r>
              <a:rPr lang="en-US" altLang="zh-CN"/>
              <a:t>3.1 </a:t>
            </a:r>
            <a:r>
              <a:rPr lang="zh-CN" altLang="en-US"/>
              <a:t>评审</a:t>
            </a:r>
            <a:br>
              <a:rPr lang="en-US" altLang="zh-CN"/>
            </a:br>
            <a:r>
              <a:rPr lang="en-US" altLang="zh-CN"/>
              <a:t>——</a:t>
            </a:r>
            <a:r>
              <a:rPr lang="zh-CN" altLang="en-US"/>
              <a:t>过程</a:t>
            </a:r>
          </a:p>
        </p:txBody>
      </p:sp>
      <p:sp>
        <p:nvSpPr>
          <p:cNvPr id="61443" name="Rectangle 2">
            <a:extLst>
              <a:ext uri="{FF2B5EF4-FFF2-40B4-BE49-F238E27FC236}">
                <a16:creationId xmlns:a16="http://schemas.microsoft.com/office/drawing/2014/main" id="{7A321AA6-2907-AEB4-B2D9-41AE762C71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61444" name="Object 1">
            <a:extLst>
              <a:ext uri="{FF2B5EF4-FFF2-40B4-BE49-F238E27FC236}">
                <a16:creationId xmlns:a16="http://schemas.microsoft.com/office/drawing/2014/main" id="{1BA869A9-588E-AF0E-290E-6D77FC3CACCD}"/>
              </a:ext>
            </a:extLst>
          </p:cNvPr>
          <p:cNvGraphicFramePr>
            <a:graphicFrameLocks noChangeAspect="1"/>
          </p:cNvGraphicFramePr>
          <p:nvPr/>
        </p:nvGraphicFramePr>
        <p:xfrm>
          <a:off x="762000" y="2286000"/>
          <a:ext cx="7653338" cy="2971800"/>
        </p:xfrm>
        <a:graphic>
          <a:graphicData uri="http://schemas.openxmlformats.org/presentationml/2006/ole">
            <mc:AlternateContent xmlns:mc="http://schemas.openxmlformats.org/markup-compatibility/2006">
              <mc:Choice xmlns:v="urn:schemas-microsoft-com:vml" Requires="v">
                <p:oleObj name="Visio" r:id="rId2" imgW="4174522" imgH="1618602" progId="Visio.Drawing.11">
                  <p:embed/>
                </p:oleObj>
              </mc:Choice>
              <mc:Fallback>
                <p:oleObj name="Visio" r:id="rId2" imgW="4174522" imgH="1618602" progId="Visio.Drawing.11">
                  <p:embed/>
                  <p:pic>
                    <p:nvPicPr>
                      <p:cNvPr id="61444" name="Object 1">
                        <a:extLst>
                          <a:ext uri="{FF2B5EF4-FFF2-40B4-BE49-F238E27FC236}">
                            <a16:creationId xmlns:a16="http://schemas.microsoft.com/office/drawing/2014/main" id="{1BA869A9-588E-AF0E-290E-6D77FC3CA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76533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14DC11D1-2FF4-263C-AB5F-5213A790BE11}"/>
              </a:ext>
            </a:extLst>
          </p:cNvPr>
          <p:cNvSpPr>
            <a:spLocks noGrp="1" noChangeArrowheads="1"/>
          </p:cNvSpPr>
          <p:nvPr>
            <p:ph type="title"/>
          </p:nvPr>
        </p:nvSpPr>
        <p:spPr/>
        <p:txBody>
          <a:bodyPr/>
          <a:lstStyle/>
          <a:p>
            <a:pPr eaLnBrk="1" hangingPunct="1"/>
            <a:r>
              <a:rPr lang="en-US" altLang="zh-CN"/>
              <a:t>3.1 </a:t>
            </a:r>
            <a:r>
              <a:rPr lang="zh-CN" altLang="en-US"/>
              <a:t>评审</a:t>
            </a:r>
            <a:br>
              <a:rPr lang="en-US" altLang="zh-CN"/>
            </a:br>
            <a:r>
              <a:rPr lang="en-US" altLang="zh-CN"/>
              <a:t>——</a:t>
            </a:r>
            <a:r>
              <a:rPr lang="zh-CN" altLang="zh-CN"/>
              <a:t>检查方法</a:t>
            </a:r>
            <a:endParaRPr lang="zh-CN" altLang="en-US"/>
          </a:p>
        </p:txBody>
      </p:sp>
      <p:graphicFrame>
        <p:nvGraphicFramePr>
          <p:cNvPr id="4" name="内容占位符 3">
            <a:extLst>
              <a:ext uri="{FF2B5EF4-FFF2-40B4-BE49-F238E27FC236}">
                <a16:creationId xmlns:a16="http://schemas.microsoft.com/office/drawing/2014/main" id="{17ABD9FE-2A9F-5B4E-4B7A-C7092B6CE444}"/>
              </a:ext>
            </a:extLst>
          </p:cNvPr>
          <p:cNvGraphicFramePr>
            <a:graphicFrameLocks noGrp="1"/>
          </p:cNvGraphicFramePr>
          <p:nvPr>
            <p:ph idx="1"/>
          </p:nvPr>
        </p:nvGraphicFramePr>
        <p:xfrm>
          <a:off x="152400" y="1752600"/>
          <a:ext cx="8839200" cy="4189412"/>
        </p:xfrm>
        <a:graphic>
          <a:graphicData uri="http://schemas.openxmlformats.org/drawingml/2006/table">
            <a:tbl>
              <a:tblPr/>
              <a:tblGrid>
                <a:gridCol w="32766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74050">
                <a:tc>
                  <a:txBody>
                    <a:bodyPr/>
                    <a:lstStyle/>
                    <a:p>
                      <a:pPr algn="ctr">
                        <a:spcAft>
                          <a:spcPts val="0"/>
                        </a:spcAft>
                      </a:pPr>
                      <a:r>
                        <a:rPr lang="zh-CN" sz="1800" kern="100">
                          <a:latin typeface="Times New Roman" pitchFamily="18" charset="0"/>
                          <a:ea typeface="+mn-ea"/>
                          <a:cs typeface="Times New Roman" pitchFamily="18" charset="0"/>
                        </a:rPr>
                        <a:t>检查方法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Times New Roman" pitchFamily="18" charset="0"/>
                          <a:ea typeface="+mn-ea"/>
                          <a:cs typeface="Times New Roman" pitchFamily="18" charset="0"/>
                        </a:rPr>
                        <a:t>描述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4050">
                <a:tc>
                  <a:txBody>
                    <a:bodyPr/>
                    <a:lstStyle/>
                    <a:p>
                      <a:pPr algn="just">
                        <a:spcAft>
                          <a:spcPts val="0"/>
                        </a:spcAft>
                      </a:pPr>
                      <a:r>
                        <a:rPr lang="zh-CN" sz="1800" kern="100">
                          <a:latin typeface="Times New Roman" pitchFamily="18" charset="0"/>
                          <a:ea typeface="+mn-ea"/>
                          <a:cs typeface="Times New Roman" pitchFamily="18" charset="0"/>
                        </a:rPr>
                        <a:t>自由方法（</a:t>
                      </a:r>
                      <a:r>
                        <a:rPr lang="en-US" sz="1800" kern="100">
                          <a:latin typeface="Times New Roman" pitchFamily="18" charset="0"/>
                          <a:ea typeface="+mn-ea"/>
                          <a:cs typeface="Times New Roman" pitchFamily="18" charset="0"/>
                        </a:rPr>
                        <a:t>Ad-hoc</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没有为检查人员提供系统化的引导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050">
                <a:tc>
                  <a:txBody>
                    <a:bodyPr/>
                    <a:lstStyle/>
                    <a:p>
                      <a:pPr algn="just">
                        <a:spcAft>
                          <a:spcPts val="0"/>
                        </a:spcAft>
                      </a:pPr>
                      <a:r>
                        <a:rPr lang="zh-CN" sz="1800" kern="100">
                          <a:latin typeface="Times New Roman" pitchFamily="18" charset="0"/>
                          <a:ea typeface="+mn-ea"/>
                          <a:cs typeface="Times New Roman" pitchFamily="18" charset="0"/>
                        </a:rPr>
                        <a:t>检查清单（</a:t>
                      </a:r>
                      <a:r>
                        <a:rPr lang="en-US" sz="1800" kern="100">
                          <a:latin typeface="Times New Roman" pitchFamily="18" charset="0"/>
                          <a:ea typeface="+mn-ea"/>
                          <a:cs typeface="Times New Roman" pitchFamily="18" charset="0"/>
                        </a:rPr>
                        <a:t>Checklist-Based</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以通用的检查清单来引导检查过程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4050">
                <a:tc>
                  <a:txBody>
                    <a:bodyPr/>
                    <a:lstStyle/>
                    <a:p>
                      <a:pPr algn="just">
                        <a:spcAft>
                          <a:spcPts val="0"/>
                        </a:spcAft>
                      </a:pPr>
                      <a:r>
                        <a:rPr lang="zh-CN" sz="1800" kern="100">
                          <a:latin typeface="Times New Roman" pitchFamily="18" charset="0"/>
                          <a:ea typeface="+mn-ea"/>
                          <a:cs typeface="Times New Roman" pitchFamily="18" charset="0"/>
                        </a:rPr>
                        <a:t>缺陷（</a:t>
                      </a:r>
                      <a:r>
                        <a:rPr lang="en-US" sz="1800" kern="100">
                          <a:latin typeface="Times New Roman" pitchFamily="18" charset="0"/>
                          <a:ea typeface="+mn-ea"/>
                          <a:cs typeface="Times New Roman" pitchFamily="18" charset="0"/>
                        </a:rPr>
                        <a:t>Defect-Based</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用于需求文档，根据缺陷的分类来组织和检查场景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4050">
                <a:tc>
                  <a:txBody>
                    <a:bodyPr/>
                    <a:lstStyle/>
                    <a:p>
                      <a:pPr algn="just">
                        <a:spcAft>
                          <a:spcPts val="0"/>
                        </a:spcAft>
                      </a:pPr>
                      <a:r>
                        <a:rPr lang="zh-CN" sz="1800" kern="100">
                          <a:latin typeface="Times New Roman" pitchFamily="18" charset="0"/>
                          <a:ea typeface="+mn-ea"/>
                          <a:cs typeface="Times New Roman" pitchFamily="18" charset="0"/>
                        </a:rPr>
                        <a:t>功能点（</a:t>
                      </a:r>
                      <a:r>
                        <a:rPr lang="en-US" sz="1800" kern="100">
                          <a:latin typeface="Times New Roman" pitchFamily="18" charset="0"/>
                          <a:ea typeface="+mn-ea"/>
                          <a:cs typeface="Times New Roman" pitchFamily="18" charset="0"/>
                        </a:rPr>
                        <a:t>Function Point-Based</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按照功能点来组织和检查场景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050">
                <a:tc>
                  <a:txBody>
                    <a:bodyPr/>
                    <a:lstStyle/>
                    <a:p>
                      <a:pPr algn="just">
                        <a:spcAft>
                          <a:spcPts val="0"/>
                        </a:spcAft>
                      </a:pPr>
                      <a:r>
                        <a:rPr lang="zh-CN" sz="1800" kern="100">
                          <a:latin typeface="Times New Roman" pitchFamily="18" charset="0"/>
                          <a:ea typeface="+mn-ea"/>
                          <a:cs typeface="Times New Roman" pitchFamily="18" charset="0"/>
                        </a:rPr>
                        <a:t>视角（</a:t>
                      </a:r>
                      <a:r>
                        <a:rPr lang="en-US" sz="1800" kern="100">
                          <a:latin typeface="Times New Roman" pitchFamily="18" charset="0"/>
                          <a:ea typeface="+mn-ea"/>
                          <a:cs typeface="Times New Roman" pitchFamily="18" charset="0"/>
                        </a:rPr>
                        <a:t>Perspective-Based</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按照不同涉众类型的视角来组织和检查场景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2960">
                <a:tc>
                  <a:txBody>
                    <a:bodyPr/>
                    <a:lstStyle/>
                    <a:p>
                      <a:pPr algn="just">
                        <a:spcAft>
                          <a:spcPts val="0"/>
                        </a:spcAft>
                      </a:pPr>
                      <a:r>
                        <a:rPr lang="zh-CN" sz="1800" kern="100">
                          <a:latin typeface="Times New Roman" pitchFamily="18" charset="0"/>
                          <a:ea typeface="+mn-ea"/>
                          <a:cs typeface="Times New Roman" pitchFamily="18" charset="0"/>
                        </a:rPr>
                        <a:t>场景（</a:t>
                      </a:r>
                      <a:r>
                        <a:rPr lang="en-US" sz="1800" kern="100">
                          <a:latin typeface="Times New Roman" pitchFamily="18" charset="0"/>
                          <a:ea typeface="+mn-ea"/>
                          <a:cs typeface="Times New Roman" pitchFamily="18" charset="0"/>
                        </a:rPr>
                        <a:t>Scenario-Based</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pitchFamily="18" charset="0"/>
                          <a:ea typeface="+mn-ea"/>
                          <a:cs typeface="Times New Roman" pitchFamily="18" charset="0"/>
                        </a:rPr>
                        <a:t>对每一个场景，都利用一系列的问题或者细节要求，来引导检查过程。缺陷、功能点、视角都是场景方法的一个特例。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22152">
                <a:tc>
                  <a:txBody>
                    <a:bodyPr/>
                    <a:lstStyle/>
                    <a:p>
                      <a:pPr algn="just">
                        <a:spcAft>
                          <a:spcPts val="0"/>
                        </a:spcAft>
                      </a:pPr>
                      <a:r>
                        <a:rPr lang="zh-CN" sz="1800" kern="100">
                          <a:latin typeface="Times New Roman" pitchFamily="18" charset="0"/>
                          <a:ea typeface="+mn-ea"/>
                          <a:cs typeface="Times New Roman" pitchFamily="18" charset="0"/>
                        </a:rPr>
                        <a:t>逐步提升（</a:t>
                      </a:r>
                      <a:r>
                        <a:rPr lang="en-US" sz="1800" kern="100">
                          <a:latin typeface="Times New Roman" pitchFamily="18" charset="0"/>
                          <a:ea typeface="+mn-ea"/>
                          <a:cs typeface="Times New Roman" pitchFamily="18" charset="0"/>
                        </a:rPr>
                        <a:t>Stepwise Abstraction</a:t>
                      </a:r>
                      <a:r>
                        <a:rPr lang="zh-CN" sz="1800" kern="100">
                          <a:latin typeface="Times New Roman" pitchFamily="18" charset="0"/>
                          <a:ea typeface="+mn-ea"/>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pitchFamily="18" charset="0"/>
                          <a:ea typeface="+mn-ea"/>
                          <a:cs typeface="Times New Roman" pitchFamily="18" charset="0"/>
                        </a:rPr>
                        <a:t>净室软件开发中的一种方法。阅读者描述一些独立代码段的功能，然后将描述的范围逐步扩大，描述的功能抽象逐步提高，直至阅读人员描述了整个评审物件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B5C7EB8C-3BEC-75F0-7B49-B204CC0D355A}"/>
              </a:ext>
            </a:extLst>
          </p:cNvPr>
          <p:cNvSpPr>
            <a:spLocks noGrp="1" noChangeArrowheads="1"/>
          </p:cNvSpPr>
          <p:nvPr>
            <p:ph type="title"/>
          </p:nvPr>
        </p:nvSpPr>
        <p:spPr/>
        <p:txBody>
          <a:bodyPr/>
          <a:lstStyle/>
          <a:p>
            <a:r>
              <a:rPr lang="zh-CN" altLang="en-US"/>
              <a:t>示意图</a:t>
            </a:r>
          </a:p>
        </p:txBody>
      </p:sp>
      <p:sp>
        <p:nvSpPr>
          <p:cNvPr id="56323" name="内容占位符 2">
            <a:extLst>
              <a:ext uri="{FF2B5EF4-FFF2-40B4-BE49-F238E27FC236}">
                <a16:creationId xmlns:a16="http://schemas.microsoft.com/office/drawing/2014/main" id="{6BB712FA-55A6-15D5-66B4-EAE25B2C7A50}"/>
              </a:ext>
            </a:extLst>
          </p:cNvPr>
          <p:cNvSpPr>
            <a:spLocks noGrp="1" noChangeArrowheads="1"/>
          </p:cNvSpPr>
          <p:nvPr>
            <p:ph idx="1"/>
          </p:nvPr>
        </p:nvSpPr>
        <p:spPr/>
        <p:txBody>
          <a:bodyPr/>
          <a:lstStyle/>
          <a:p>
            <a:endParaRPr lang="zh-CN" altLang="en-US"/>
          </a:p>
        </p:txBody>
      </p:sp>
      <p:graphicFrame>
        <p:nvGraphicFramePr>
          <p:cNvPr id="56324" name="对象 1">
            <a:extLst>
              <a:ext uri="{FF2B5EF4-FFF2-40B4-BE49-F238E27FC236}">
                <a16:creationId xmlns:a16="http://schemas.microsoft.com/office/drawing/2014/main" id="{93113097-74DE-7D3D-39C2-3FA1FC7E1F48}"/>
              </a:ext>
            </a:extLst>
          </p:cNvPr>
          <p:cNvGraphicFramePr>
            <a:graphicFrameLocks noChangeAspect="1"/>
          </p:cNvGraphicFramePr>
          <p:nvPr/>
        </p:nvGraphicFramePr>
        <p:xfrm>
          <a:off x="762000" y="803275"/>
          <a:ext cx="8253413" cy="5978525"/>
        </p:xfrm>
        <a:graphic>
          <a:graphicData uri="http://schemas.openxmlformats.org/presentationml/2006/ole">
            <mc:AlternateContent xmlns:mc="http://schemas.openxmlformats.org/markup-compatibility/2006">
              <mc:Choice xmlns:v="urn:schemas-microsoft-com:vml" Requires="v">
                <p:oleObj name="Visio" r:id="rId2" imgW="4716407" imgH="3409531" progId="Visio.Drawing.11">
                  <p:embed/>
                </p:oleObj>
              </mc:Choice>
              <mc:Fallback>
                <p:oleObj name="Visio" r:id="rId2" imgW="4716407" imgH="3409531" progId="Visio.Drawing.11">
                  <p:embed/>
                  <p:pic>
                    <p:nvPicPr>
                      <p:cNvPr id="56324" name="对象 1">
                        <a:extLst>
                          <a:ext uri="{FF2B5EF4-FFF2-40B4-BE49-F238E27FC236}">
                            <a16:creationId xmlns:a16="http://schemas.microsoft.com/office/drawing/2014/main" id="{93113097-74DE-7D3D-39C2-3FA1FC7E1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03275"/>
                        <a:ext cx="8253413"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椭圆 2">
            <a:extLst>
              <a:ext uri="{FF2B5EF4-FFF2-40B4-BE49-F238E27FC236}">
                <a16:creationId xmlns:a16="http://schemas.microsoft.com/office/drawing/2014/main" id="{FA1BD5C4-E5BD-2A4F-A2B8-EA98F9964106}"/>
              </a:ext>
            </a:extLst>
          </p:cNvPr>
          <p:cNvSpPr/>
          <p:nvPr/>
        </p:nvSpPr>
        <p:spPr>
          <a:xfrm>
            <a:off x="1981200" y="1828800"/>
            <a:ext cx="22860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4000" dirty="0">
                <a:solidFill>
                  <a:srgbClr val="FF0000"/>
                </a:solidFill>
              </a:rPr>
              <a:t>and</a:t>
            </a:r>
            <a:endParaRPr lang="zh-CN" altLang="en-US" dirty="0">
              <a:solidFill>
                <a:srgbClr val="FF0000"/>
              </a:solidFill>
            </a:endParaRPr>
          </a:p>
        </p:txBody>
      </p:sp>
      <p:sp>
        <p:nvSpPr>
          <p:cNvPr id="7" name="椭圆 6">
            <a:extLst>
              <a:ext uri="{FF2B5EF4-FFF2-40B4-BE49-F238E27FC236}">
                <a16:creationId xmlns:a16="http://schemas.microsoft.com/office/drawing/2014/main" id="{10E105CC-3FB9-749B-480A-371B6AA7F134}"/>
              </a:ext>
            </a:extLst>
          </p:cNvPr>
          <p:cNvSpPr/>
          <p:nvPr/>
        </p:nvSpPr>
        <p:spPr>
          <a:xfrm>
            <a:off x="5105400" y="1498600"/>
            <a:ext cx="22860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4000" dirty="0">
                <a:solidFill>
                  <a:srgbClr val="FF0000"/>
                </a:solidFill>
              </a:rPr>
              <a:t>or</a:t>
            </a:r>
            <a:endParaRPr lang="zh-CN" altLang="en-US" sz="4000" dirty="0">
              <a:solidFill>
                <a:srgbClr val="FF0000"/>
              </a:solidFill>
            </a:endParaRPr>
          </a:p>
        </p:txBody>
      </p:sp>
      <p:sp>
        <p:nvSpPr>
          <p:cNvPr id="56327" name="灯片编号占位符 1">
            <a:extLst>
              <a:ext uri="{FF2B5EF4-FFF2-40B4-BE49-F238E27FC236}">
                <a16:creationId xmlns:a16="http://schemas.microsoft.com/office/drawing/2014/main" id="{8D481D29-2CC2-9D63-31FB-DCFFBD3CCBC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9C44E3-C64B-497D-97CF-F885DC4430E1}" type="slidenum">
              <a:rPr lang="en-US" altLang="zh-CN" smtClean="0">
                <a:latin typeface="Garamond" panose="02020404030301010803" pitchFamily="18" charset="0"/>
              </a:rPr>
              <a:pPr/>
              <a:t>33</a:t>
            </a:fld>
            <a:endParaRPr lang="en-US" altLang="zh-CN">
              <a:latin typeface="Garamond" panose="02020404030301010803" pitchFamily="18" charset="0"/>
            </a:endParaRPr>
          </a:p>
        </p:txBody>
      </p:sp>
      <p:sp>
        <p:nvSpPr>
          <p:cNvPr id="8" name="椭圆 7">
            <a:extLst>
              <a:ext uri="{FF2B5EF4-FFF2-40B4-BE49-F238E27FC236}">
                <a16:creationId xmlns:a16="http://schemas.microsoft.com/office/drawing/2014/main" id="{724CDD35-1507-3D6A-55A4-C125C0C46681}"/>
              </a:ext>
            </a:extLst>
          </p:cNvPr>
          <p:cNvSpPr/>
          <p:nvPr/>
        </p:nvSpPr>
        <p:spPr>
          <a:xfrm>
            <a:off x="4114800" y="2971800"/>
            <a:ext cx="22860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4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D1283454-FC0D-FEAD-19F9-7EBF5DDB1871}"/>
              </a:ext>
            </a:extLst>
          </p:cNvPr>
          <p:cNvSpPr>
            <a:spLocks noGrp="1" noChangeArrowheads="1"/>
          </p:cNvSpPr>
          <p:nvPr>
            <p:ph type="title"/>
          </p:nvPr>
        </p:nvSpPr>
        <p:spPr/>
        <p:txBody>
          <a:bodyPr/>
          <a:lstStyle/>
          <a:p>
            <a:pPr eaLnBrk="1" hangingPunct="1"/>
            <a:r>
              <a:rPr lang="en-US" altLang="zh-CN"/>
              <a:t>3.1 </a:t>
            </a:r>
            <a:r>
              <a:rPr lang="zh-CN" altLang="en-US"/>
              <a:t>评审</a:t>
            </a:r>
            <a:br>
              <a:rPr lang="en-US" altLang="zh-CN"/>
            </a:br>
            <a:r>
              <a:rPr lang="en-US" altLang="zh-CN"/>
              <a:t>——</a:t>
            </a:r>
            <a:r>
              <a:rPr lang="zh-CN" altLang="en-US"/>
              <a:t>类型</a:t>
            </a:r>
          </a:p>
        </p:txBody>
      </p:sp>
      <p:sp>
        <p:nvSpPr>
          <p:cNvPr id="63491" name="Rectangle 2">
            <a:extLst>
              <a:ext uri="{FF2B5EF4-FFF2-40B4-BE49-F238E27FC236}">
                <a16:creationId xmlns:a16="http://schemas.microsoft.com/office/drawing/2014/main" id="{1B4E85B2-771A-5BCB-BDDA-4A2997D3D3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63492" name="Object 1">
            <a:extLst>
              <a:ext uri="{FF2B5EF4-FFF2-40B4-BE49-F238E27FC236}">
                <a16:creationId xmlns:a16="http://schemas.microsoft.com/office/drawing/2014/main" id="{C9F0524A-4A8E-3D8B-40E9-B79654A77991}"/>
              </a:ext>
            </a:extLst>
          </p:cNvPr>
          <p:cNvGraphicFramePr>
            <a:graphicFrameLocks noChangeAspect="1"/>
          </p:cNvGraphicFramePr>
          <p:nvPr/>
        </p:nvGraphicFramePr>
        <p:xfrm>
          <a:off x="838200" y="1905000"/>
          <a:ext cx="7010400" cy="4476750"/>
        </p:xfrm>
        <a:graphic>
          <a:graphicData uri="http://schemas.openxmlformats.org/presentationml/2006/ole">
            <mc:AlternateContent xmlns:mc="http://schemas.openxmlformats.org/markup-compatibility/2006">
              <mc:Choice xmlns:v="urn:schemas-microsoft-com:vml" Requires="v">
                <p:oleObj name="Visio" r:id="rId2" imgW="3563645" imgH="2278685" progId="Visio.Drawing.11">
                  <p:embed/>
                </p:oleObj>
              </mc:Choice>
              <mc:Fallback>
                <p:oleObj name="Visio" r:id="rId2" imgW="3563645" imgH="2278685" progId="Visio.Drawing.11">
                  <p:embed/>
                  <p:pic>
                    <p:nvPicPr>
                      <p:cNvPr id="63492" name="Object 1">
                        <a:extLst>
                          <a:ext uri="{FF2B5EF4-FFF2-40B4-BE49-F238E27FC236}">
                            <a16:creationId xmlns:a16="http://schemas.microsoft.com/office/drawing/2014/main" id="{C9F0524A-4A8E-3D8B-40E9-B79654A77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70104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DC885CB2-F6CA-F10C-51BB-83217F70E571}"/>
              </a:ext>
            </a:extLst>
          </p:cNvPr>
          <p:cNvSpPr>
            <a:spLocks noGrp="1" noChangeArrowheads="1"/>
          </p:cNvSpPr>
          <p:nvPr>
            <p:ph type="title"/>
          </p:nvPr>
        </p:nvSpPr>
        <p:spPr/>
        <p:txBody>
          <a:bodyPr/>
          <a:lstStyle/>
          <a:p>
            <a:pPr eaLnBrk="1" hangingPunct="1"/>
            <a:r>
              <a:rPr lang="en-US" altLang="zh-CN"/>
              <a:t>3.2 </a:t>
            </a:r>
            <a:r>
              <a:rPr lang="zh-CN" altLang="en-US"/>
              <a:t>原型与模拟</a:t>
            </a:r>
          </a:p>
        </p:txBody>
      </p:sp>
      <p:sp>
        <p:nvSpPr>
          <p:cNvPr id="64515" name="内容占位符 2">
            <a:extLst>
              <a:ext uri="{FF2B5EF4-FFF2-40B4-BE49-F238E27FC236}">
                <a16:creationId xmlns:a16="http://schemas.microsoft.com/office/drawing/2014/main" id="{0274EAED-85BE-C050-D7DD-14033F41BD77}"/>
              </a:ext>
            </a:extLst>
          </p:cNvPr>
          <p:cNvSpPr>
            <a:spLocks noGrp="1" noChangeArrowheads="1"/>
          </p:cNvSpPr>
          <p:nvPr>
            <p:ph idx="1"/>
          </p:nvPr>
        </p:nvSpPr>
        <p:spPr/>
        <p:txBody>
          <a:bodyPr/>
          <a:lstStyle/>
          <a:p>
            <a:pPr eaLnBrk="1" hangingPunct="1"/>
            <a:r>
              <a:rPr lang="zh-CN" altLang="zh-CN"/>
              <a:t>涉及到复杂的动态行为时</a:t>
            </a:r>
            <a:endParaRPr lang="en-US" altLang="zh-CN"/>
          </a:p>
          <a:p>
            <a:pPr eaLnBrk="1" hangingPunct="1"/>
            <a:r>
              <a:rPr lang="zh-CN" altLang="zh-CN"/>
              <a:t>成本较高</a:t>
            </a:r>
            <a:endParaRPr lang="zh-CN" altLang="en-US"/>
          </a:p>
        </p:txBody>
      </p:sp>
      <p:sp>
        <p:nvSpPr>
          <p:cNvPr id="64516" name="Rectangle 2">
            <a:extLst>
              <a:ext uri="{FF2B5EF4-FFF2-40B4-BE49-F238E27FC236}">
                <a16:creationId xmlns:a16="http://schemas.microsoft.com/office/drawing/2014/main" id="{2B63DCB9-DA9B-C080-8454-F0E5F7FA90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64517" name="Object 1">
            <a:extLst>
              <a:ext uri="{FF2B5EF4-FFF2-40B4-BE49-F238E27FC236}">
                <a16:creationId xmlns:a16="http://schemas.microsoft.com/office/drawing/2014/main" id="{6F5EFD29-8270-FFD8-B7A5-0FA5CE57629B}"/>
              </a:ext>
            </a:extLst>
          </p:cNvPr>
          <p:cNvGraphicFramePr>
            <a:graphicFrameLocks noChangeAspect="1"/>
          </p:cNvGraphicFramePr>
          <p:nvPr/>
        </p:nvGraphicFramePr>
        <p:xfrm>
          <a:off x="304800" y="3429000"/>
          <a:ext cx="8547100" cy="1600200"/>
        </p:xfrm>
        <a:graphic>
          <a:graphicData uri="http://schemas.openxmlformats.org/presentationml/2006/ole">
            <mc:AlternateContent xmlns:mc="http://schemas.openxmlformats.org/markup-compatibility/2006">
              <mc:Choice xmlns:v="urn:schemas-microsoft-com:vml" Requires="v">
                <p:oleObj name="Visio" r:id="rId2" imgW="5002625" imgH="941718" progId="Visio.Drawing.11">
                  <p:embed/>
                </p:oleObj>
              </mc:Choice>
              <mc:Fallback>
                <p:oleObj name="Visio" r:id="rId2" imgW="5002625" imgH="941718" progId="Visio.Drawing.11">
                  <p:embed/>
                  <p:pic>
                    <p:nvPicPr>
                      <p:cNvPr id="64517" name="Object 1">
                        <a:extLst>
                          <a:ext uri="{FF2B5EF4-FFF2-40B4-BE49-F238E27FC236}">
                            <a16:creationId xmlns:a16="http://schemas.microsoft.com/office/drawing/2014/main" id="{6F5EFD29-8270-FFD8-B7A5-0FA5CE576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29000"/>
                        <a:ext cx="8547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D22CD94E-0949-27F9-93FB-700E7CB93F48}"/>
              </a:ext>
            </a:extLst>
          </p:cNvPr>
          <p:cNvSpPr>
            <a:spLocks noGrp="1" noChangeArrowheads="1"/>
          </p:cNvSpPr>
          <p:nvPr>
            <p:ph type="title"/>
          </p:nvPr>
        </p:nvSpPr>
        <p:spPr/>
        <p:txBody>
          <a:bodyPr/>
          <a:lstStyle/>
          <a:p>
            <a:pPr eaLnBrk="1" hangingPunct="1"/>
            <a:r>
              <a:rPr lang="en-US" altLang="zh-CN"/>
              <a:t>3.3 </a:t>
            </a:r>
            <a:r>
              <a:rPr lang="zh-CN" altLang="en-US"/>
              <a:t>开发测试用例</a:t>
            </a:r>
          </a:p>
        </p:txBody>
      </p:sp>
      <p:sp>
        <p:nvSpPr>
          <p:cNvPr id="3" name="内容占位符 2">
            <a:extLst>
              <a:ext uri="{FF2B5EF4-FFF2-40B4-BE49-F238E27FC236}">
                <a16:creationId xmlns:a16="http://schemas.microsoft.com/office/drawing/2014/main" id="{71CE774B-3136-638E-DF16-1C076E2FC765}"/>
              </a:ext>
            </a:extLst>
          </p:cNvPr>
          <p:cNvSpPr>
            <a:spLocks noGrp="1"/>
          </p:cNvSpPr>
          <p:nvPr>
            <p:ph idx="1"/>
          </p:nvPr>
        </p:nvSpPr>
        <p:spPr/>
        <p:txBody>
          <a:bodyPr/>
          <a:lstStyle/>
          <a:p>
            <a:pPr eaLnBrk="1" hangingPunct="1">
              <a:defRPr/>
            </a:pPr>
            <a:r>
              <a:rPr lang="zh-CN" sz="2800" dirty="0"/>
              <a:t>如果无法为某条需求定义完备的测试用例，那么它可能就存在着模糊、信息遗漏、不正确等缺陷</a:t>
            </a:r>
            <a:endParaRPr lang="en-US" altLang="zh-CN" sz="2800" dirty="0"/>
          </a:p>
          <a:p>
            <a:pPr eaLnBrk="1" hangingPunct="1">
              <a:defRPr/>
            </a:pPr>
            <a:r>
              <a:rPr lang="zh-CN" altLang="en-US" sz="2800" dirty="0"/>
              <a:t>例外</a:t>
            </a:r>
            <a:endParaRPr lang="en-US" altLang="zh-CN" sz="2800" dirty="0"/>
          </a:p>
          <a:p>
            <a:pPr lvl="1" eaLnBrk="1" hangingPunct="1">
              <a:defRPr/>
            </a:pPr>
            <a:r>
              <a:rPr lang="zh-CN" sz="2400" dirty="0">
                <a:cs typeface="+mn-cs"/>
              </a:rPr>
              <a:t>排斥性需求（</a:t>
            </a:r>
            <a:r>
              <a:rPr lang="en-US" sz="2400" dirty="0">
                <a:cs typeface="+mn-cs"/>
              </a:rPr>
              <a:t>Exclusive Requirements</a:t>
            </a:r>
            <a:r>
              <a:rPr lang="zh-CN" sz="2400" dirty="0">
                <a:cs typeface="+mn-cs"/>
              </a:rPr>
              <a:t>）</a:t>
            </a:r>
            <a:endParaRPr lang="en-US" altLang="zh-CN" sz="2400" dirty="0">
              <a:cs typeface="+mn-cs"/>
            </a:endParaRPr>
          </a:p>
          <a:p>
            <a:pPr lvl="2" eaLnBrk="1" hangingPunct="1">
              <a:defRPr/>
            </a:pPr>
            <a:r>
              <a:rPr lang="zh-CN" sz="2000" dirty="0">
                <a:cs typeface="+mn-cs"/>
              </a:rPr>
              <a:t>这种需求要求特定的行为绝对不会发生，例如需求可能会要求系统故障不能导致数据库的崩溃</a:t>
            </a:r>
          </a:p>
          <a:p>
            <a:pPr lvl="1" eaLnBrk="1" hangingPunct="1">
              <a:defRPr/>
            </a:pPr>
            <a:r>
              <a:rPr lang="zh-CN" altLang="en-US" sz="2400" dirty="0">
                <a:cs typeface="+mn-cs"/>
              </a:rPr>
              <a:t>全局性</a:t>
            </a:r>
            <a:r>
              <a:rPr lang="zh-CN" sz="2400" dirty="0">
                <a:cs typeface="+mn-cs"/>
              </a:rPr>
              <a:t>非功能性需求（</a:t>
            </a:r>
            <a:r>
              <a:rPr lang="en-US" altLang="zh-CN" sz="2400" dirty="0">
                <a:cs typeface="+mn-cs"/>
              </a:rPr>
              <a:t>Global </a:t>
            </a:r>
            <a:r>
              <a:rPr lang="en-US" sz="2400" dirty="0">
                <a:cs typeface="+mn-cs"/>
              </a:rPr>
              <a:t>Non-Functional Requirements</a:t>
            </a:r>
            <a:r>
              <a:rPr lang="zh-CN" sz="2400" dirty="0">
                <a:cs typeface="+mn-cs"/>
              </a:rPr>
              <a:t>）</a:t>
            </a:r>
            <a:endParaRPr lang="en-US" altLang="zh-CN" sz="2400" dirty="0">
              <a:cs typeface="+mn-cs"/>
            </a:endParaRPr>
          </a:p>
          <a:p>
            <a:pPr lvl="2" eaLnBrk="1" hangingPunct="1">
              <a:defRPr/>
            </a:pPr>
            <a:r>
              <a:rPr lang="zh-CN" sz="2000" dirty="0">
                <a:cs typeface="+mn-cs"/>
              </a:rPr>
              <a:t>例如可靠性、可用性等</a:t>
            </a:r>
            <a:r>
              <a:rPr lang="zh-CN" altLang="en-US" sz="2000" dirty="0">
                <a:cs typeface="+mn-cs"/>
              </a:rPr>
              <a:t>，</a:t>
            </a:r>
            <a:r>
              <a:rPr lang="zh-CN" sz="2000" dirty="0">
                <a:cs typeface="+mn-cs"/>
              </a:rPr>
              <a:t>对这些需求的测试往往都是大数据集的处理</a:t>
            </a:r>
            <a:endParaRPr lang="zh-CN" altLang="en-US" sz="20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80F9232F-7086-F66D-F352-72C7033BDBE5}"/>
              </a:ext>
            </a:extLst>
          </p:cNvPr>
          <p:cNvSpPr>
            <a:spLocks noGrp="1" noChangeArrowheads="1"/>
          </p:cNvSpPr>
          <p:nvPr>
            <p:ph type="title"/>
          </p:nvPr>
        </p:nvSpPr>
        <p:spPr/>
        <p:txBody>
          <a:bodyPr/>
          <a:lstStyle/>
          <a:p>
            <a:pPr eaLnBrk="1" hangingPunct="1"/>
            <a:r>
              <a:rPr lang="zh-CN" altLang="en-US"/>
              <a:t>开发系统测试用例</a:t>
            </a:r>
          </a:p>
        </p:txBody>
      </p:sp>
      <p:sp>
        <p:nvSpPr>
          <p:cNvPr id="66563" name="内容占位符 2">
            <a:extLst>
              <a:ext uri="{FF2B5EF4-FFF2-40B4-BE49-F238E27FC236}">
                <a16:creationId xmlns:a16="http://schemas.microsoft.com/office/drawing/2014/main" id="{AB44CD68-CC74-CEEB-B370-980CBE42A7AB}"/>
              </a:ext>
            </a:extLst>
          </p:cNvPr>
          <p:cNvSpPr>
            <a:spLocks noGrp="1" noChangeArrowheads="1"/>
          </p:cNvSpPr>
          <p:nvPr>
            <p:ph idx="1"/>
          </p:nvPr>
        </p:nvSpPr>
        <p:spPr/>
        <p:txBody>
          <a:bodyPr/>
          <a:lstStyle/>
          <a:p>
            <a:pPr eaLnBrk="1" hangingPunct="1"/>
            <a:r>
              <a:rPr lang="zh-CN" altLang="zh-CN"/>
              <a:t>（</a:t>
            </a:r>
            <a:r>
              <a:rPr lang="en-US" altLang="zh-CN"/>
              <a:t>1</a:t>
            </a:r>
            <a:r>
              <a:rPr lang="zh-CN" altLang="zh-CN"/>
              <a:t>）以需求为线索，开发测试用例套件；</a:t>
            </a:r>
            <a:endParaRPr lang="en-US" altLang="zh-CN"/>
          </a:p>
          <a:p>
            <a:pPr eaLnBrk="1" hangingPunct="1"/>
            <a:r>
              <a:rPr lang="zh-CN" altLang="zh-CN"/>
              <a:t>（</a:t>
            </a:r>
            <a:r>
              <a:rPr lang="en-US" altLang="zh-CN"/>
              <a:t>2</a:t>
            </a:r>
            <a:r>
              <a:rPr lang="zh-CN" altLang="zh-CN"/>
              <a:t>）使用测试技术确定输入</a:t>
            </a:r>
            <a:r>
              <a:rPr lang="en-US" altLang="zh-CN"/>
              <a:t>/</a:t>
            </a:r>
            <a:r>
              <a:rPr lang="zh-CN" altLang="zh-CN"/>
              <a:t>输出数据，开发测试用例。</a:t>
            </a:r>
            <a:endParaRPr lang="zh-CN" altLang="en-US"/>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507D338F-04DA-0E3A-6094-7FB5D72E8111}"/>
              </a:ext>
            </a:extLst>
          </p:cNvPr>
          <p:cNvSpPr>
            <a:spLocks noGrp="1" noChangeArrowheads="1"/>
          </p:cNvSpPr>
          <p:nvPr>
            <p:ph type="title"/>
          </p:nvPr>
        </p:nvSpPr>
        <p:spPr/>
        <p:txBody>
          <a:bodyPr/>
          <a:lstStyle/>
          <a:p>
            <a:pPr eaLnBrk="1" hangingPunct="1"/>
            <a:r>
              <a:rPr lang="zh-CN" altLang="zh-CN" i="1">
                <a:hlinkClick r:id="rId2" action="ppaction://hlinkfile"/>
              </a:rPr>
              <a:t>测试用例套件</a:t>
            </a:r>
            <a:endParaRPr lang="zh-CN" altLang="en-US"/>
          </a:p>
        </p:txBody>
      </p:sp>
      <p:sp>
        <p:nvSpPr>
          <p:cNvPr id="67587" name="内容占位符 2">
            <a:extLst>
              <a:ext uri="{FF2B5EF4-FFF2-40B4-BE49-F238E27FC236}">
                <a16:creationId xmlns:a16="http://schemas.microsoft.com/office/drawing/2014/main" id="{9F4C89F3-1052-A1DB-7B18-AA1E1E69563C}"/>
              </a:ext>
            </a:extLst>
          </p:cNvPr>
          <p:cNvSpPr>
            <a:spLocks noGrp="1" noChangeArrowheads="1"/>
          </p:cNvSpPr>
          <p:nvPr>
            <p:ph idx="1"/>
          </p:nvPr>
        </p:nvSpPr>
        <p:spPr>
          <a:xfrm>
            <a:off x="468313" y="981075"/>
            <a:ext cx="8229600" cy="4530725"/>
          </a:xfrm>
        </p:spPr>
        <p:txBody>
          <a:bodyPr/>
          <a:lstStyle/>
          <a:p>
            <a:pPr eaLnBrk="1" hangingPunct="1"/>
            <a:r>
              <a:rPr lang="zh-CN" altLang="zh-CN" i="1"/>
              <a:t>基于用例描述，可以为销售处理确定测试用例套件</a:t>
            </a:r>
            <a:endParaRPr lang="zh-CN" altLang="en-US"/>
          </a:p>
        </p:txBody>
      </p:sp>
      <p:graphicFrame>
        <p:nvGraphicFramePr>
          <p:cNvPr id="10" name="表格 9">
            <a:extLst>
              <a:ext uri="{FF2B5EF4-FFF2-40B4-BE49-F238E27FC236}">
                <a16:creationId xmlns:a16="http://schemas.microsoft.com/office/drawing/2014/main" id="{35D68473-53A7-CD38-498B-B2241456FE0D}"/>
              </a:ext>
            </a:extLst>
          </p:cNvPr>
          <p:cNvGraphicFramePr>
            <a:graphicFrameLocks noGrp="1"/>
          </p:cNvGraphicFramePr>
          <p:nvPr/>
        </p:nvGraphicFramePr>
        <p:xfrm>
          <a:off x="287338" y="2133600"/>
          <a:ext cx="8748712" cy="3894138"/>
        </p:xfrm>
        <a:graphic>
          <a:graphicData uri="http://schemas.openxmlformats.org/drawingml/2006/table">
            <a:tbl>
              <a:tblPr firstRow="1" firstCol="1" bandRow="1">
                <a:tableStyleId>{5C22544A-7EE6-4342-B048-85BDC9FD1C3A}</a:tableStyleId>
              </a:tblPr>
              <a:tblGrid>
                <a:gridCol w="1691728">
                  <a:extLst>
                    <a:ext uri="{9D8B030D-6E8A-4147-A177-3AD203B41FA5}">
                      <a16:colId xmlns:a16="http://schemas.microsoft.com/office/drawing/2014/main" val="20000"/>
                    </a:ext>
                  </a:extLst>
                </a:gridCol>
                <a:gridCol w="1772747">
                  <a:extLst>
                    <a:ext uri="{9D8B030D-6E8A-4147-A177-3AD203B41FA5}">
                      <a16:colId xmlns:a16="http://schemas.microsoft.com/office/drawing/2014/main" val="20001"/>
                    </a:ext>
                  </a:extLst>
                </a:gridCol>
                <a:gridCol w="692895">
                  <a:extLst>
                    <a:ext uri="{9D8B030D-6E8A-4147-A177-3AD203B41FA5}">
                      <a16:colId xmlns:a16="http://schemas.microsoft.com/office/drawing/2014/main" val="20002"/>
                    </a:ext>
                  </a:extLst>
                </a:gridCol>
                <a:gridCol w="692895">
                  <a:extLst>
                    <a:ext uri="{9D8B030D-6E8A-4147-A177-3AD203B41FA5}">
                      <a16:colId xmlns:a16="http://schemas.microsoft.com/office/drawing/2014/main" val="20003"/>
                    </a:ext>
                  </a:extLst>
                </a:gridCol>
                <a:gridCol w="692895">
                  <a:extLst>
                    <a:ext uri="{9D8B030D-6E8A-4147-A177-3AD203B41FA5}">
                      <a16:colId xmlns:a16="http://schemas.microsoft.com/office/drawing/2014/main" val="20004"/>
                    </a:ext>
                  </a:extLst>
                </a:gridCol>
                <a:gridCol w="861864">
                  <a:extLst>
                    <a:ext uri="{9D8B030D-6E8A-4147-A177-3AD203B41FA5}">
                      <a16:colId xmlns:a16="http://schemas.microsoft.com/office/drawing/2014/main" val="20005"/>
                    </a:ext>
                  </a:extLst>
                </a:gridCol>
                <a:gridCol w="861864">
                  <a:extLst>
                    <a:ext uri="{9D8B030D-6E8A-4147-A177-3AD203B41FA5}">
                      <a16:colId xmlns:a16="http://schemas.microsoft.com/office/drawing/2014/main" val="20006"/>
                    </a:ext>
                  </a:extLst>
                </a:gridCol>
                <a:gridCol w="692895">
                  <a:extLst>
                    <a:ext uri="{9D8B030D-6E8A-4147-A177-3AD203B41FA5}">
                      <a16:colId xmlns:a16="http://schemas.microsoft.com/office/drawing/2014/main" val="20007"/>
                    </a:ext>
                  </a:extLst>
                </a:gridCol>
                <a:gridCol w="788929">
                  <a:extLst>
                    <a:ext uri="{9D8B030D-6E8A-4147-A177-3AD203B41FA5}">
                      <a16:colId xmlns:a16="http://schemas.microsoft.com/office/drawing/2014/main" val="20008"/>
                    </a:ext>
                  </a:extLst>
                </a:gridCol>
              </a:tblGrid>
              <a:tr h="1097292">
                <a:tc>
                  <a:txBody>
                    <a:bodyPr/>
                    <a:lstStyle/>
                    <a:p>
                      <a:pPr algn="ctr">
                        <a:spcAft>
                          <a:spcPts val="0"/>
                        </a:spcAft>
                      </a:pPr>
                      <a:r>
                        <a:rPr lang="zh-CN" sz="3600" kern="0" dirty="0">
                          <a:effectLst/>
                        </a:rPr>
                        <a:t>测试用例套件</a:t>
                      </a:r>
                      <a:endParaRPr lang="zh-CN" sz="3200" kern="100" dirty="0">
                        <a:effectLst/>
                        <a:latin typeface="Calibri"/>
                        <a:ea typeface="宋体"/>
                        <a:cs typeface="Times New Roman"/>
                      </a:endParaRPr>
                    </a:p>
                  </a:txBody>
                  <a:tcPr marL="68582" marR="68582" marT="0" marB="0" anchor="b"/>
                </a:tc>
                <a:tc gridSpan="8">
                  <a:txBody>
                    <a:bodyPr/>
                    <a:lstStyle/>
                    <a:p>
                      <a:pPr algn="ctr">
                        <a:spcAft>
                          <a:spcPts val="0"/>
                        </a:spcAft>
                      </a:pPr>
                      <a:r>
                        <a:rPr lang="zh-CN" sz="3600" kern="0">
                          <a:effectLst/>
                        </a:rPr>
                        <a:t>覆盖流程</a:t>
                      </a:r>
                      <a:endParaRPr lang="zh-CN" sz="3200" kern="100">
                        <a:effectLst/>
                        <a:latin typeface="Calibri"/>
                        <a:ea typeface="宋体"/>
                        <a:cs typeface="Times New Roman"/>
                      </a:endParaRPr>
                    </a:p>
                  </a:txBody>
                  <a:tcPr marL="68582" marR="68582"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975371">
                <a:tc>
                  <a:txBody>
                    <a:bodyPr/>
                    <a:lstStyle/>
                    <a:p>
                      <a:pPr algn="just">
                        <a:spcAft>
                          <a:spcPts val="0"/>
                        </a:spcAft>
                      </a:pPr>
                      <a:r>
                        <a:rPr lang="en-US" sz="3200" kern="100">
                          <a:effectLst/>
                        </a:rPr>
                        <a:t>TUS1</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zh-CN" sz="3200" kern="100" dirty="0">
                          <a:effectLst/>
                        </a:rPr>
                        <a:t>正常流程</a:t>
                      </a:r>
                      <a:endParaRPr lang="zh-CN" sz="3200" kern="100" dirty="0">
                        <a:effectLst/>
                        <a:latin typeface="Calibri"/>
                        <a:ea typeface="宋体"/>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pPr algn="just">
                        <a:spcAft>
                          <a:spcPts val="0"/>
                        </a:spcAft>
                      </a:pPr>
                      <a:r>
                        <a:rPr lang="en-US" sz="3200" kern="100">
                          <a:effectLst/>
                        </a:rPr>
                        <a:t>3a</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en-US" sz="3200" kern="100">
                          <a:effectLst/>
                        </a:rPr>
                        <a:t>3b</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en-US" sz="3200" kern="100">
                          <a:effectLst/>
                        </a:rPr>
                        <a:t>5-8a</a:t>
                      </a:r>
                      <a:endParaRPr lang="zh-CN" sz="3200" kern="100">
                        <a:effectLst/>
                        <a:latin typeface="Calibri"/>
                        <a:ea typeface="宋体"/>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extLst>
                  <a:ext uri="{0D108BD9-81ED-4DB2-BD59-A6C34878D82A}">
                    <a16:rowId xmlns:a16="http://schemas.microsoft.com/office/drawing/2014/main" val="10001"/>
                  </a:ext>
                </a:extLst>
              </a:tr>
              <a:tr h="846104">
                <a:tc>
                  <a:txBody>
                    <a:bodyPr/>
                    <a:lstStyle/>
                    <a:p>
                      <a:pPr algn="just">
                        <a:spcAft>
                          <a:spcPts val="0"/>
                        </a:spcAft>
                      </a:pPr>
                      <a:r>
                        <a:rPr lang="en-US" sz="3200" kern="100">
                          <a:effectLst/>
                        </a:rPr>
                        <a:t>TUS2</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zh-CN" sz="3200" kern="100">
                          <a:effectLst/>
                        </a:rPr>
                        <a:t>正常流程</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en-US" sz="3200" kern="100">
                          <a:effectLst/>
                        </a:rPr>
                        <a:t>1a</a:t>
                      </a:r>
                      <a:endParaRPr lang="zh-CN" sz="3200" kern="100">
                        <a:effectLst/>
                        <a:latin typeface="Calibri"/>
                        <a:ea typeface="宋体"/>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dirty="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pPr algn="just">
                        <a:spcAft>
                          <a:spcPts val="0"/>
                        </a:spcAft>
                      </a:pPr>
                      <a:r>
                        <a:rPr lang="en-US" sz="3200" kern="100">
                          <a:effectLst/>
                        </a:rPr>
                        <a:t>9a</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en-US" sz="3200" kern="100">
                          <a:effectLst/>
                        </a:rPr>
                        <a:t>11a</a:t>
                      </a:r>
                      <a:endParaRPr lang="zh-CN" sz="3200" kern="100">
                        <a:effectLst/>
                        <a:latin typeface="Calibri"/>
                        <a:ea typeface="宋体"/>
                        <a:cs typeface="Times New Roman"/>
                      </a:endParaRPr>
                    </a:p>
                  </a:txBody>
                  <a:tcPr marL="68582" marR="68582" marT="0" marB="0" anchor="b"/>
                </a:tc>
                <a:extLst>
                  <a:ext uri="{0D108BD9-81ED-4DB2-BD59-A6C34878D82A}">
                    <a16:rowId xmlns:a16="http://schemas.microsoft.com/office/drawing/2014/main" val="10002"/>
                  </a:ext>
                </a:extLst>
              </a:tr>
              <a:tr h="975371">
                <a:tc>
                  <a:txBody>
                    <a:bodyPr/>
                    <a:lstStyle/>
                    <a:p>
                      <a:pPr algn="just">
                        <a:spcAft>
                          <a:spcPts val="0"/>
                        </a:spcAft>
                      </a:pPr>
                      <a:r>
                        <a:rPr lang="en-US" sz="3200" kern="100">
                          <a:effectLst/>
                        </a:rPr>
                        <a:t>TUS3</a:t>
                      </a:r>
                      <a:endParaRPr lang="zh-CN" sz="3200" kern="100">
                        <a:effectLst/>
                        <a:latin typeface="Calibri"/>
                        <a:ea typeface="宋体"/>
                        <a:cs typeface="Times New Roman"/>
                      </a:endParaRPr>
                    </a:p>
                  </a:txBody>
                  <a:tcPr marL="68582" marR="68582" marT="0" marB="0" anchor="b"/>
                </a:tc>
                <a:tc>
                  <a:txBody>
                    <a:bodyPr/>
                    <a:lstStyle/>
                    <a:p>
                      <a:pPr algn="just">
                        <a:spcAft>
                          <a:spcPts val="0"/>
                        </a:spcAft>
                      </a:pPr>
                      <a:r>
                        <a:rPr lang="zh-CN" sz="3200" kern="100">
                          <a:effectLst/>
                        </a:rPr>
                        <a:t>正常流程</a:t>
                      </a:r>
                      <a:endParaRPr lang="zh-CN" sz="3200" kern="100">
                        <a:effectLst/>
                        <a:latin typeface="Calibri"/>
                        <a:ea typeface="宋体"/>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pPr algn="just">
                        <a:spcAft>
                          <a:spcPts val="0"/>
                        </a:spcAft>
                      </a:pPr>
                      <a:r>
                        <a:rPr lang="en-US" sz="3200" kern="100">
                          <a:effectLst/>
                        </a:rPr>
                        <a:t>5-8b</a:t>
                      </a:r>
                      <a:endParaRPr lang="zh-CN" sz="3200" kern="100">
                        <a:effectLst/>
                        <a:latin typeface="Calibri"/>
                        <a:ea typeface="宋体"/>
                        <a:cs typeface="Times New Roman"/>
                      </a:endParaRPr>
                    </a:p>
                  </a:txBody>
                  <a:tcPr marL="68582" marR="68582" marT="0" marB="0" anchor="b"/>
                </a:tc>
                <a:tc>
                  <a:txBody>
                    <a:bodyPr/>
                    <a:lstStyle/>
                    <a:p>
                      <a:endParaRPr lang="zh-CN" sz="3200" kern="100">
                        <a:effectLst/>
                        <a:latin typeface="Calibri"/>
                        <a:cs typeface="Times New Roman"/>
                      </a:endParaRPr>
                    </a:p>
                  </a:txBody>
                  <a:tcPr marL="68582" marR="68582" marT="0" marB="0" anchor="b"/>
                </a:tc>
                <a:tc>
                  <a:txBody>
                    <a:bodyPr/>
                    <a:lstStyle/>
                    <a:p>
                      <a:endParaRPr lang="zh-CN" sz="3200" kern="100" dirty="0">
                        <a:effectLst/>
                        <a:latin typeface="Calibri"/>
                        <a:cs typeface="Times New Roman"/>
                      </a:endParaRPr>
                    </a:p>
                  </a:txBody>
                  <a:tcPr marL="68582" marR="68582" marT="0" marB="0" anchor="b"/>
                </a:tc>
                <a:extLst>
                  <a:ext uri="{0D108BD9-81ED-4DB2-BD59-A6C34878D82A}">
                    <a16:rowId xmlns:a16="http://schemas.microsoft.com/office/drawing/2014/main" val="10003"/>
                  </a:ext>
                </a:extLst>
              </a:tr>
            </a:tbl>
          </a:graphicData>
        </a:graphic>
      </p:graphicFrame>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731C350A-4E89-3E1A-4E3E-C5B6678754B6}"/>
              </a:ext>
            </a:extLst>
          </p:cNvPr>
          <p:cNvSpPr>
            <a:spLocks noGrp="1" noChangeArrowheads="1"/>
          </p:cNvSpPr>
          <p:nvPr>
            <p:ph type="title"/>
          </p:nvPr>
        </p:nvSpPr>
        <p:spPr/>
        <p:txBody>
          <a:bodyPr/>
          <a:lstStyle/>
          <a:p>
            <a:pPr eaLnBrk="1" hangingPunct="1"/>
            <a:r>
              <a:rPr lang="zh-CN" altLang="zh-CN"/>
              <a:t>建立测试用</a:t>
            </a:r>
            <a:endParaRPr lang="zh-CN" altLang="en-US"/>
          </a:p>
        </p:txBody>
      </p:sp>
      <p:sp>
        <p:nvSpPr>
          <p:cNvPr id="68611" name="内容占位符 2">
            <a:extLst>
              <a:ext uri="{FF2B5EF4-FFF2-40B4-BE49-F238E27FC236}">
                <a16:creationId xmlns:a16="http://schemas.microsoft.com/office/drawing/2014/main" id="{C754F12C-59E7-64EC-ED6B-41B503D9905B}"/>
              </a:ext>
            </a:extLst>
          </p:cNvPr>
          <p:cNvSpPr>
            <a:spLocks noGrp="1" noChangeArrowheads="1"/>
          </p:cNvSpPr>
          <p:nvPr>
            <p:ph idx="1"/>
          </p:nvPr>
        </p:nvSpPr>
        <p:spPr>
          <a:xfrm>
            <a:off x="519113" y="765175"/>
            <a:ext cx="8229600" cy="4530725"/>
          </a:xfrm>
        </p:spPr>
        <p:txBody>
          <a:bodyPr/>
          <a:lstStyle/>
          <a:p>
            <a:pPr eaLnBrk="1" hangingPunct="1"/>
            <a:r>
              <a:rPr lang="zh-CN" altLang="zh-CN"/>
              <a:t>主要是基于规格的技术，设计测试场景的输入与输出数据</a:t>
            </a:r>
            <a:endParaRPr lang="zh-CN" altLang="en-US"/>
          </a:p>
        </p:txBody>
      </p:sp>
      <p:graphicFrame>
        <p:nvGraphicFramePr>
          <p:cNvPr id="4" name="表格 3">
            <a:extLst>
              <a:ext uri="{FF2B5EF4-FFF2-40B4-BE49-F238E27FC236}">
                <a16:creationId xmlns:a16="http://schemas.microsoft.com/office/drawing/2014/main" id="{EAC0FAB9-746E-873D-3FE6-3F11CB906165}"/>
              </a:ext>
            </a:extLst>
          </p:cNvPr>
          <p:cNvGraphicFramePr>
            <a:graphicFrameLocks noGrp="1"/>
          </p:cNvGraphicFramePr>
          <p:nvPr/>
        </p:nvGraphicFramePr>
        <p:xfrm>
          <a:off x="107950" y="1700213"/>
          <a:ext cx="8928100" cy="4968874"/>
        </p:xfrm>
        <a:graphic>
          <a:graphicData uri="http://schemas.openxmlformats.org/drawingml/2006/table">
            <a:tbl>
              <a:tblPr firstRow="1" firstCol="1" bandRow="1">
                <a:tableStyleId>{5C22544A-7EE6-4342-B048-85BDC9FD1C3A}</a:tableStyleId>
              </a:tblPr>
              <a:tblGrid>
                <a:gridCol w="1008011">
                  <a:extLst>
                    <a:ext uri="{9D8B030D-6E8A-4147-A177-3AD203B41FA5}">
                      <a16:colId xmlns:a16="http://schemas.microsoft.com/office/drawing/2014/main" val="20000"/>
                    </a:ext>
                  </a:extLst>
                </a:gridCol>
                <a:gridCol w="2448027">
                  <a:extLst>
                    <a:ext uri="{9D8B030D-6E8A-4147-A177-3AD203B41FA5}">
                      <a16:colId xmlns:a16="http://schemas.microsoft.com/office/drawing/2014/main" val="20001"/>
                    </a:ext>
                  </a:extLst>
                </a:gridCol>
                <a:gridCol w="2448027">
                  <a:extLst>
                    <a:ext uri="{9D8B030D-6E8A-4147-A177-3AD203B41FA5}">
                      <a16:colId xmlns:a16="http://schemas.microsoft.com/office/drawing/2014/main" val="20002"/>
                    </a:ext>
                  </a:extLst>
                </a:gridCol>
                <a:gridCol w="432005">
                  <a:extLst>
                    <a:ext uri="{9D8B030D-6E8A-4147-A177-3AD203B41FA5}">
                      <a16:colId xmlns:a16="http://schemas.microsoft.com/office/drawing/2014/main" val="20003"/>
                    </a:ext>
                  </a:extLst>
                </a:gridCol>
                <a:gridCol w="648007">
                  <a:extLst>
                    <a:ext uri="{9D8B030D-6E8A-4147-A177-3AD203B41FA5}">
                      <a16:colId xmlns:a16="http://schemas.microsoft.com/office/drawing/2014/main" val="20004"/>
                    </a:ext>
                  </a:extLst>
                </a:gridCol>
                <a:gridCol w="1944023">
                  <a:extLst>
                    <a:ext uri="{9D8B030D-6E8A-4147-A177-3AD203B41FA5}">
                      <a16:colId xmlns:a16="http://schemas.microsoft.com/office/drawing/2014/main" val="20005"/>
                    </a:ext>
                  </a:extLst>
                </a:gridCol>
              </a:tblGrid>
              <a:tr h="274355">
                <a:tc rowSpan="2">
                  <a:txBody>
                    <a:bodyPr/>
                    <a:lstStyle/>
                    <a:p>
                      <a:pPr algn="ctr">
                        <a:spcAft>
                          <a:spcPts val="0"/>
                        </a:spcAft>
                      </a:pPr>
                      <a:r>
                        <a:rPr lang="en-US" sz="1800" kern="0" dirty="0">
                          <a:effectLst/>
                        </a:rPr>
                        <a:t>ID</a:t>
                      </a:r>
                      <a:endParaRPr lang="zh-CN" sz="2000" kern="100" dirty="0">
                        <a:effectLst/>
                        <a:latin typeface="Calibri"/>
                        <a:ea typeface="宋体"/>
                        <a:cs typeface="Times New Roman"/>
                      </a:endParaRPr>
                    </a:p>
                  </a:txBody>
                  <a:tcPr marL="65183" marR="65183" marT="0" marB="0" anchor="ctr"/>
                </a:tc>
                <a:tc gridSpan="4">
                  <a:txBody>
                    <a:bodyPr/>
                    <a:lstStyle/>
                    <a:p>
                      <a:pPr algn="ctr">
                        <a:spcAft>
                          <a:spcPts val="0"/>
                        </a:spcAft>
                      </a:pPr>
                      <a:r>
                        <a:rPr lang="zh-CN" sz="1800" kern="0">
                          <a:effectLst/>
                        </a:rPr>
                        <a:t>输入</a:t>
                      </a:r>
                      <a:endParaRPr lang="zh-CN" sz="2000" kern="100">
                        <a:effectLst/>
                        <a:latin typeface="Calibri"/>
                        <a:ea typeface="宋体"/>
                        <a:cs typeface="Times New Roman"/>
                      </a:endParaRPr>
                    </a:p>
                  </a:txBody>
                  <a:tcPr marL="65183" marR="65183"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800" kern="0">
                          <a:effectLst/>
                        </a:rPr>
                        <a:t>预期输出</a:t>
                      </a:r>
                      <a:endParaRPr lang="zh-CN" sz="2000" kern="100">
                        <a:effectLst/>
                        <a:latin typeface="Calibri"/>
                        <a:ea typeface="宋体"/>
                        <a:cs typeface="Times New Roman"/>
                      </a:endParaRPr>
                    </a:p>
                  </a:txBody>
                  <a:tcPr marL="65183" marR="65183" marT="0" marB="0" anchor="ctr"/>
                </a:tc>
                <a:extLst>
                  <a:ext uri="{0D108BD9-81ED-4DB2-BD59-A6C34878D82A}">
                    <a16:rowId xmlns:a16="http://schemas.microsoft.com/office/drawing/2014/main" val="10000"/>
                  </a:ext>
                </a:extLst>
              </a:tr>
              <a:tr h="548710">
                <a:tc vMerge="1">
                  <a:txBody>
                    <a:bodyPr/>
                    <a:lstStyle/>
                    <a:p>
                      <a:endParaRPr lang="zh-CN" altLang="en-US"/>
                    </a:p>
                  </a:txBody>
                  <a:tcPr/>
                </a:tc>
                <a:tc>
                  <a:txBody>
                    <a:bodyPr/>
                    <a:lstStyle/>
                    <a:p>
                      <a:pPr algn="ctr">
                        <a:spcAft>
                          <a:spcPts val="0"/>
                        </a:spcAft>
                      </a:pPr>
                      <a:r>
                        <a:rPr lang="zh-CN" sz="1800" kern="0">
                          <a:effectLst/>
                        </a:rPr>
                        <a:t>商品信息</a:t>
                      </a:r>
                      <a:endParaRPr lang="zh-CN" sz="2000" kern="100">
                        <a:effectLst/>
                        <a:latin typeface="Calibri"/>
                        <a:ea typeface="宋体"/>
                        <a:cs typeface="Times New Roman"/>
                      </a:endParaRPr>
                    </a:p>
                  </a:txBody>
                  <a:tcPr marL="65183" marR="65183" marT="0" marB="0" anchor="ctr"/>
                </a:tc>
                <a:tc>
                  <a:txBody>
                    <a:bodyPr/>
                    <a:lstStyle/>
                    <a:p>
                      <a:pPr algn="ctr">
                        <a:spcAft>
                          <a:spcPts val="0"/>
                        </a:spcAft>
                      </a:pPr>
                      <a:r>
                        <a:rPr lang="zh-CN" sz="1800" kern="0" dirty="0">
                          <a:effectLst/>
                        </a:rPr>
                        <a:t>特价</a:t>
                      </a:r>
                      <a:endParaRPr lang="zh-CN" sz="2000" kern="100" dirty="0">
                        <a:effectLst/>
                        <a:latin typeface="Calibri"/>
                        <a:ea typeface="宋体"/>
                        <a:cs typeface="Times New Roman"/>
                      </a:endParaRPr>
                    </a:p>
                  </a:txBody>
                  <a:tcPr marL="65183" marR="65183" marT="0" marB="0" anchor="ctr"/>
                </a:tc>
                <a:tc>
                  <a:txBody>
                    <a:bodyPr/>
                    <a:lstStyle/>
                    <a:p>
                      <a:pPr algn="ctr">
                        <a:spcAft>
                          <a:spcPts val="0"/>
                        </a:spcAft>
                      </a:pPr>
                      <a:r>
                        <a:rPr lang="zh-CN" sz="1800" kern="0" dirty="0">
                          <a:effectLst/>
                        </a:rPr>
                        <a:t>赠品</a:t>
                      </a:r>
                      <a:endParaRPr lang="zh-CN" sz="2000" kern="100" dirty="0">
                        <a:effectLst/>
                        <a:latin typeface="Calibri"/>
                        <a:ea typeface="宋体"/>
                        <a:cs typeface="Times New Roman"/>
                      </a:endParaRPr>
                    </a:p>
                  </a:txBody>
                  <a:tcPr marL="65183" marR="65183" marT="0" marB="0" anchor="ctr"/>
                </a:tc>
                <a:tc>
                  <a:txBody>
                    <a:bodyPr/>
                    <a:lstStyle/>
                    <a:p>
                      <a:pPr algn="ctr">
                        <a:spcAft>
                          <a:spcPts val="0"/>
                        </a:spcAft>
                      </a:pPr>
                      <a:r>
                        <a:rPr lang="zh-CN" sz="1800" kern="0" dirty="0">
                          <a:effectLst/>
                        </a:rPr>
                        <a:t>支付</a:t>
                      </a:r>
                      <a:endParaRPr lang="zh-CN" sz="2000" kern="100" dirty="0">
                        <a:effectLst/>
                        <a:latin typeface="Calibri"/>
                        <a:ea typeface="宋体"/>
                        <a:cs typeface="Times New Roman"/>
                      </a:endParaRPr>
                    </a:p>
                  </a:txBody>
                  <a:tcPr marL="65183" marR="65183" marT="0" marB="0" anchor="ctr"/>
                </a:tc>
                <a:tc vMerge="1">
                  <a:txBody>
                    <a:bodyPr/>
                    <a:lstStyle/>
                    <a:p>
                      <a:endParaRPr lang="zh-CN" altLang="en-US"/>
                    </a:p>
                  </a:txBody>
                  <a:tcPr/>
                </a:tc>
                <a:extLst>
                  <a:ext uri="{0D108BD9-81ED-4DB2-BD59-A6C34878D82A}">
                    <a16:rowId xmlns:a16="http://schemas.microsoft.com/office/drawing/2014/main" val="10001"/>
                  </a:ext>
                </a:extLst>
              </a:tr>
              <a:tr h="548710">
                <a:tc>
                  <a:txBody>
                    <a:bodyPr/>
                    <a:lstStyle/>
                    <a:p>
                      <a:pPr algn="l">
                        <a:spcAft>
                          <a:spcPts val="0"/>
                        </a:spcAft>
                      </a:pPr>
                      <a:r>
                        <a:rPr lang="en-US" sz="1800" kern="0">
                          <a:effectLst/>
                        </a:rPr>
                        <a:t>TUS1-1</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无商品</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无</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不做任何处理，关闭销售任务</a:t>
                      </a:r>
                      <a:endParaRPr lang="zh-CN" sz="2000" kern="100" dirty="0">
                        <a:effectLst/>
                        <a:latin typeface="Calibri"/>
                        <a:ea typeface="宋体"/>
                        <a:cs typeface="Times New Roman"/>
                      </a:endParaRPr>
                    </a:p>
                  </a:txBody>
                  <a:tcPr marL="65183" marR="65183" marT="0" marB="0" anchor="b"/>
                </a:tc>
                <a:extLst>
                  <a:ext uri="{0D108BD9-81ED-4DB2-BD59-A6C34878D82A}">
                    <a16:rowId xmlns:a16="http://schemas.microsoft.com/office/drawing/2014/main" val="10002"/>
                  </a:ext>
                </a:extLst>
              </a:tr>
              <a:tr h="548710">
                <a:tc>
                  <a:txBody>
                    <a:bodyPr/>
                    <a:lstStyle/>
                    <a:p>
                      <a:pPr algn="l">
                        <a:spcAft>
                          <a:spcPts val="0"/>
                        </a:spcAft>
                      </a:pPr>
                      <a:r>
                        <a:rPr lang="en-US" sz="1800" kern="0">
                          <a:effectLst/>
                        </a:rPr>
                        <a:t>TUS1-2</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a:t>
                      </a:r>
                      <a:r>
                        <a:rPr lang="en-US" sz="1800" kern="0" dirty="0">
                          <a:effectLst/>
                        </a:rPr>
                        <a:t>1</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35</a:t>
                      </a:r>
                      <a:r>
                        <a:rPr lang="zh-CN" altLang="en-US" sz="1800" kern="0" dirty="0">
                          <a:effectLst/>
                        </a:rPr>
                        <a:t>）</a:t>
                      </a:r>
                      <a:br>
                        <a:rPr lang="en-US" sz="1800" kern="0" dirty="0">
                          <a:effectLst/>
                        </a:rPr>
                      </a:br>
                      <a:r>
                        <a:rPr lang="zh-CN" sz="1800" kern="0" dirty="0">
                          <a:effectLst/>
                        </a:rPr>
                        <a:t>商品</a:t>
                      </a:r>
                      <a:r>
                        <a:rPr lang="en-US" sz="1800" kern="0" dirty="0">
                          <a:effectLst/>
                        </a:rPr>
                        <a:t>2</a:t>
                      </a:r>
                      <a:r>
                        <a:rPr lang="zh-CN" sz="1800" kern="0" dirty="0">
                          <a:effectLst/>
                        </a:rPr>
                        <a:t>（</a:t>
                      </a:r>
                      <a:r>
                        <a:rPr lang="en-US" sz="1800" kern="0" dirty="0">
                          <a:effectLst/>
                        </a:rPr>
                        <a:t>2</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50</a:t>
                      </a:r>
                      <a:r>
                        <a:rPr lang="zh-CN" altLang="en-US" sz="1800" kern="0" dirty="0">
                          <a:effectLst/>
                        </a:rPr>
                        <a:t>）</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endParaRPr lang="zh-CN" sz="2000" kern="100" dirty="0">
                        <a:effectLst/>
                        <a:latin typeface="Calibri"/>
                        <a:cs typeface="Times New Roman"/>
                      </a:endParaRPr>
                    </a:p>
                  </a:txBody>
                  <a:tcPr marL="65183" marR="65183" marT="0" marB="0" anchor="b"/>
                </a:tc>
                <a:tc>
                  <a:txBody>
                    <a:bodyPr/>
                    <a:lstStyle/>
                    <a:p>
                      <a:endParaRPr lang="zh-CN" sz="2000" kern="100" dirty="0">
                        <a:effectLst/>
                        <a:latin typeface="Calibri"/>
                        <a:cs typeface="Times New Roman"/>
                      </a:endParaRPr>
                    </a:p>
                  </a:txBody>
                  <a:tcPr marL="65183" marR="65183" marT="0" marB="0" anchor="b"/>
                </a:tc>
                <a:extLst>
                  <a:ext uri="{0D108BD9-81ED-4DB2-BD59-A6C34878D82A}">
                    <a16:rowId xmlns:a16="http://schemas.microsoft.com/office/drawing/2014/main" val="10003"/>
                  </a:ext>
                </a:extLst>
              </a:tr>
              <a:tr h="548710">
                <a:tc>
                  <a:txBody>
                    <a:bodyPr/>
                    <a:lstStyle/>
                    <a:p>
                      <a:pPr algn="l">
                        <a:spcAft>
                          <a:spcPts val="0"/>
                        </a:spcAft>
                      </a:pPr>
                      <a:r>
                        <a:rPr lang="en-US" sz="1800" kern="0">
                          <a:effectLst/>
                        </a:rPr>
                        <a:t>TUS1-3</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a:t>
                      </a:r>
                      <a:r>
                        <a:rPr lang="en-US" sz="1800" kern="0" dirty="0">
                          <a:effectLst/>
                        </a:rPr>
                        <a:t>1</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35</a:t>
                      </a:r>
                      <a:r>
                        <a:rPr lang="zh-CN" altLang="en-US" sz="1800" kern="0" dirty="0">
                          <a:effectLst/>
                        </a:rPr>
                        <a:t>）</a:t>
                      </a:r>
                      <a:br>
                        <a:rPr lang="en-US" sz="1800" kern="0" dirty="0">
                          <a:effectLst/>
                        </a:rPr>
                      </a:br>
                      <a:r>
                        <a:rPr lang="zh-CN" sz="1800" kern="0" dirty="0">
                          <a:effectLst/>
                        </a:rPr>
                        <a:t>商品</a:t>
                      </a:r>
                      <a:r>
                        <a:rPr lang="en-US" sz="1800" kern="0" dirty="0">
                          <a:effectLst/>
                        </a:rPr>
                        <a:t>2</a:t>
                      </a:r>
                      <a:r>
                        <a:rPr lang="zh-CN" sz="1800" kern="0" dirty="0">
                          <a:effectLst/>
                        </a:rPr>
                        <a:t>（</a:t>
                      </a:r>
                      <a:r>
                        <a:rPr lang="en-US" sz="1800" kern="0" dirty="0">
                          <a:effectLst/>
                        </a:rPr>
                        <a:t>2</a:t>
                      </a:r>
                      <a:r>
                        <a:rPr lang="zh-CN" sz="1800" kern="0" dirty="0">
                          <a:effectLst/>
                        </a:rPr>
                        <a:t>、</a:t>
                      </a:r>
                      <a:r>
                        <a:rPr lang="en-US" altLang="zh-CN" sz="1800" kern="0" dirty="0">
                          <a:effectLst/>
                        </a:rPr>
                        <a:t>1</a:t>
                      </a:r>
                      <a:r>
                        <a:rPr lang="en-US" sz="1800" kern="0" dirty="0">
                          <a:effectLst/>
                        </a:rPr>
                        <a:t>(</a:t>
                      </a:r>
                      <a:r>
                        <a:rPr lang="zh-CN" sz="1800" kern="0" dirty="0">
                          <a:effectLst/>
                        </a:rPr>
                        <a:t>双</a:t>
                      </a:r>
                      <a:r>
                        <a:rPr lang="en-US" sz="1800" kern="0" dirty="0">
                          <a:effectLst/>
                        </a:rPr>
                        <a:t>)</a:t>
                      </a:r>
                      <a:r>
                        <a:rPr lang="zh-CN" sz="1800" kern="0" dirty="0">
                          <a:effectLst/>
                        </a:rPr>
                        <a:t>、</a:t>
                      </a:r>
                      <a:r>
                        <a:rPr lang="en-US" sz="1800" kern="0" dirty="0">
                          <a:effectLst/>
                        </a:rPr>
                        <a:t>50</a:t>
                      </a:r>
                      <a:r>
                        <a:rPr lang="zh-CN" altLang="en-US" sz="1800" kern="0" dirty="0">
                          <a:effectLst/>
                        </a:rPr>
                        <a:t>）</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a:effectLst/>
                        </a:rPr>
                        <a:t>无</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en-US" sz="1800" kern="0" dirty="0">
                          <a:solidFill>
                            <a:schemeClr val="dk1"/>
                          </a:solidFill>
                          <a:effectLst/>
                          <a:latin typeface="+mn-lt"/>
                          <a:ea typeface="+mn-ea"/>
                          <a:cs typeface="+mn-cs"/>
                        </a:rPr>
                        <a:t>85</a:t>
                      </a:r>
                      <a:endParaRPr lang="zh-CN" sz="1800" kern="0" dirty="0">
                        <a:solidFill>
                          <a:schemeClr val="dk1"/>
                        </a:solidFill>
                        <a:effectLst/>
                        <a:latin typeface="+mn-lt"/>
                        <a:ea typeface="+mn-ea"/>
                        <a:cs typeface="+mn-cs"/>
                      </a:endParaRPr>
                    </a:p>
                  </a:txBody>
                  <a:tcPr marL="65183" marR="65183" marT="0" marB="0" anchor="b"/>
                </a:tc>
                <a:tc>
                  <a:txBody>
                    <a:bodyPr/>
                    <a:lstStyle/>
                    <a:p>
                      <a:pPr algn="l">
                        <a:spcAft>
                          <a:spcPts val="0"/>
                        </a:spcAft>
                      </a:pPr>
                      <a:r>
                        <a:rPr lang="zh-CN" sz="1800" kern="0">
                          <a:effectLst/>
                        </a:rPr>
                        <a:t>无找零，系统行为满足后置条件</a:t>
                      </a:r>
                      <a:endParaRPr lang="zh-CN" sz="2000" kern="100">
                        <a:effectLst/>
                        <a:latin typeface="Calibri"/>
                        <a:ea typeface="宋体"/>
                        <a:cs typeface="Times New Roman"/>
                      </a:endParaRPr>
                    </a:p>
                  </a:txBody>
                  <a:tcPr marL="65183" marR="65183" marT="0" marB="0" anchor="b"/>
                </a:tc>
                <a:extLst>
                  <a:ext uri="{0D108BD9-81ED-4DB2-BD59-A6C34878D82A}">
                    <a16:rowId xmlns:a16="http://schemas.microsoft.com/office/drawing/2014/main" val="10004"/>
                  </a:ext>
                </a:extLst>
              </a:tr>
              <a:tr h="548710">
                <a:tc>
                  <a:txBody>
                    <a:bodyPr/>
                    <a:lstStyle/>
                    <a:p>
                      <a:pPr algn="l">
                        <a:spcAft>
                          <a:spcPts val="0"/>
                        </a:spcAft>
                      </a:pPr>
                      <a:r>
                        <a:rPr lang="en-US" sz="1800" kern="0">
                          <a:effectLst/>
                        </a:rPr>
                        <a:t>TUS1-4</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a:t>
                      </a:r>
                      <a:r>
                        <a:rPr lang="en-US" sz="1800" kern="0" dirty="0">
                          <a:effectLst/>
                        </a:rPr>
                        <a:t>1</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35</a:t>
                      </a:r>
                      <a:r>
                        <a:rPr lang="zh-CN" altLang="en-US" sz="1800" kern="0" dirty="0">
                          <a:effectLst/>
                        </a:rPr>
                        <a:t>）</a:t>
                      </a:r>
                      <a:br>
                        <a:rPr lang="en-US" sz="1800" kern="0" dirty="0">
                          <a:effectLst/>
                        </a:rPr>
                      </a:br>
                      <a:r>
                        <a:rPr lang="zh-CN" sz="1800" kern="0" dirty="0">
                          <a:effectLst/>
                        </a:rPr>
                        <a:t>商品</a:t>
                      </a:r>
                      <a:r>
                        <a:rPr lang="en-US" sz="1800" kern="0" dirty="0">
                          <a:effectLst/>
                        </a:rPr>
                        <a:t>2</a:t>
                      </a:r>
                      <a:r>
                        <a:rPr lang="zh-CN" sz="1800" kern="0" dirty="0">
                          <a:effectLst/>
                        </a:rPr>
                        <a:t>（</a:t>
                      </a:r>
                      <a:r>
                        <a:rPr lang="en-US" sz="1800" kern="0" dirty="0">
                          <a:effectLst/>
                        </a:rPr>
                        <a:t>2</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50</a:t>
                      </a:r>
                      <a:r>
                        <a:rPr lang="zh-CN" altLang="en-US" sz="1800" kern="0" dirty="0">
                          <a:effectLst/>
                        </a:rPr>
                        <a:t>）</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特价</a:t>
                      </a:r>
                      <a:r>
                        <a:rPr lang="en-US" sz="1800" kern="0" dirty="0">
                          <a:effectLst/>
                        </a:rPr>
                        <a:t>20</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en-US" sz="1800" kern="0">
                          <a:effectLst/>
                        </a:rPr>
                        <a:t> </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en-US" sz="1800" kern="0" dirty="0">
                          <a:solidFill>
                            <a:schemeClr val="dk1"/>
                          </a:solidFill>
                          <a:effectLst/>
                          <a:latin typeface="+mn-lt"/>
                          <a:ea typeface="+mn-ea"/>
                          <a:cs typeface="+mn-cs"/>
                        </a:rPr>
                        <a:t>100</a:t>
                      </a:r>
                      <a:endParaRPr lang="zh-CN" sz="1800" kern="0" dirty="0">
                        <a:solidFill>
                          <a:schemeClr val="dk1"/>
                        </a:solidFill>
                        <a:effectLst/>
                        <a:latin typeface="+mn-lt"/>
                        <a:ea typeface="+mn-ea"/>
                        <a:cs typeface="+mn-cs"/>
                      </a:endParaRPr>
                    </a:p>
                  </a:txBody>
                  <a:tcPr marL="65183" marR="65183" marT="0" marB="0" anchor="b"/>
                </a:tc>
                <a:tc>
                  <a:txBody>
                    <a:bodyPr/>
                    <a:lstStyle/>
                    <a:p>
                      <a:pPr algn="l">
                        <a:spcAft>
                          <a:spcPts val="0"/>
                        </a:spcAft>
                      </a:pPr>
                      <a:r>
                        <a:rPr lang="zh-CN" sz="1800" kern="0">
                          <a:effectLst/>
                        </a:rPr>
                        <a:t>找零</a:t>
                      </a:r>
                      <a:r>
                        <a:rPr lang="en-US" sz="1800" kern="0">
                          <a:effectLst/>
                        </a:rPr>
                        <a:t>30</a:t>
                      </a:r>
                      <a:r>
                        <a:rPr lang="zh-CN" sz="1800" kern="0">
                          <a:effectLst/>
                        </a:rPr>
                        <a:t>，系统行为满足后置条件</a:t>
                      </a:r>
                      <a:endParaRPr lang="zh-CN" sz="2000" kern="100">
                        <a:effectLst/>
                        <a:latin typeface="Calibri"/>
                        <a:ea typeface="宋体"/>
                        <a:cs typeface="Times New Roman"/>
                      </a:endParaRPr>
                    </a:p>
                  </a:txBody>
                  <a:tcPr marL="65183" marR="65183" marT="0" marB="0" anchor="b"/>
                </a:tc>
                <a:extLst>
                  <a:ext uri="{0D108BD9-81ED-4DB2-BD59-A6C34878D82A}">
                    <a16:rowId xmlns:a16="http://schemas.microsoft.com/office/drawing/2014/main" val="10005"/>
                  </a:ext>
                </a:extLst>
              </a:tr>
              <a:tr h="548710">
                <a:tc>
                  <a:txBody>
                    <a:bodyPr/>
                    <a:lstStyle/>
                    <a:p>
                      <a:pPr algn="l">
                        <a:spcAft>
                          <a:spcPts val="0"/>
                        </a:spcAft>
                      </a:pPr>
                      <a:r>
                        <a:rPr lang="en-US" sz="1800" kern="0">
                          <a:effectLst/>
                        </a:rPr>
                        <a:t>TUS1-5</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a:t>
                      </a:r>
                      <a:r>
                        <a:rPr lang="en-US" sz="1800" kern="0" dirty="0">
                          <a:effectLst/>
                        </a:rPr>
                        <a:t>1</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35</a:t>
                      </a:r>
                      <a:r>
                        <a:rPr lang="zh-CN" altLang="en-US" sz="1800" kern="0" dirty="0">
                          <a:effectLst/>
                        </a:rPr>
                        <a:t>）</a:t>
                      </a:r>
                      <a:br>
                        <a:rPr lang="en-US" sz="1800" kern="0" dirty="0">
                          <a:effectLst/>
                        </a:rPr>
                      </a:br>
                      <a:r>
                        <a:rPr lang="zh-CN" sz="1800" kern="0" dirty="0">
                          <a:effectLst/>
                        </a:rPr>
                        <a:t>商品</a:t>
                      </a:r>
                      <a:r>
                        <a:rPr lang="en-US" sz="1800" kern="0" dirty="0">
                          <a:effectLst/>
                        </a:rPr>
                        <a:t>2</a:t>
                      </a:r>
                      <a:r>
                        <a:rPr lang="zh-CN" sz="1800" kern="0" dirty="0">
                          <a:effectLst/>
                        </a:rPr>
                        <a:t>（</a:t>
                      </a:r>
                      <a:r>
                        <a:rPr lang="en-US" sz="1800" kern="0" dirty="0">
                          <a:effectLst/>
                        </a:rPr>
                        <a:t>2</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50</a:t>
                      </a:r>
                      <a:r>
                        <a:rPr lang="zh-CN" altLang="en-US" sz="1800" kern="0" dirty="0">
                          <a:effectLst/>
                        </a:rPr>
                        <a:t>）</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总额特价</a:t>
                      </a:r>
                      <a:r>
                        <a:rPr lang="en-US" sz="1800" kern="0" dirty="0">
                          <a:effectLst/>
                        </a:rPr>
                        <a:t>50</a:t>
                      </a:r>
                      <a:r>
                        <a:rPr lang="zh-CN" sz="1800" kern="0" dirty="0">
                          <a:effectLst/>
                        </a:rPr>
                        <a:t>以上</a:t>
                      </a:r>
                      <a:r>
                        <a:rPr lang="en-US" sz="1800" kern="0" dirty="0">
                          <a:effectLst/>
                        </a:rPr>
                        <a:t>0.8</a:t>
                      </a:r>
                      <a:r>
                        <a:rPr lang="zh-CN" sz="1800" kern="0" dirty="0">
                          <a:effectLst/>
                        </a:rPr>
                        <a:t>折</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en-US" sz="1800" kern="0">
                          <a:effectLst/>
                        </a:rPr>
                        <a:t> </a:t>
                      </a:r>
                      <a:endParaRPr lang="zh-CN" sz="2000" kern="100">
                        <a:effectLst/>
                        <a:latin typeface="Calibri"/>
                        <a:ea typeface="宋体"/>
                        <a:cs typeface="Times New Roman"/>
                      </a:endParaRPr>
                    </a:p>
                  </a:txBody>
                  <a:tcPr marL="65183" marR="65183" marT="0" marB="0" anchor="b"/>
                </a:tc>
                <a:tc>
                  <a:txBody>
                    <a:bodyPr/>
                    <a:lstStyle/>
                    <a:p>
                      <a:pPr algn="l">
                        <a:spcAft>
                          <a:spcPts val="0"/>
                        </a:spcAft>
                      </a:pPr>
                      <a:r>
                        <a:rPr lang="en-US" sz="1800" kern="0" dirty="0">
                          <a:solidFill>
                            <a:schemeClr val="dk1"/>
                          </a:solidFill>
                          <a:effectLst/>
                          <a:latin typeface="+mn-lt"/>
                          <a:ea typeface="+mn-ea"/>
                          <a:cs typeface="+mn-cs"/>
                        </a:rPr>
                        <a:t>100</a:t>
                      </a:r>
                      <a:endParaRPr lang="zh-CN" sz="1800" kern="0" dirty="0">
                        <a:solidFill>
                          <a:schemeClr val="dk1"/>
                        </a:solidFill>
                        <a:effectLst/>
                        <a:latin typeface="+mn-lt"/>
                        <a:ea typeface="+mn-ea"/>
                        <a:cs typeface="+mn-cs"/>
                      </a:endParaRPr>
                    </a:p>
                  </a:txBody>
                  <a:tcPr marL="65183" marR="65183" marT="0" marB="0" anchor="b"/>
                </a:tc>
                <a:tc>
                  <a:txBody>
                    <a:bodyPr/>
                    <a:lstStyle/>
                    <a:p>
                      <a:pPr algn="l">
                        <a:spcAft>
                          <a:spcPts val="0"/>
                        </a:spcAft>
                      </a:pPr>
                      <a:r>
                        <a:rPr lang="zh-CN" sz="1800" kern="0" dirty="0">
                          <a:effectLst/>
                        </a:rPr>
                        <a:t>找零</a:t>
                      </a:r>
                      <a:r>
                        <a:rPr lang="en-US" sz="1800" kern="0" dirty="0">
                          <a:effectLst/>
                        </a:rPr>
                        <a:t>3</a:t>
                      </a:r>
                      <a:r>
                        <a:rPr lang="en-US" altLang="zh-CN" sz="1800" kern="0" dirty="0">
                          <a:effectLst/>
                        </a:rPr>
                        <a:t>1</a:t>
                      </a:r>
                      <a:r>
                        <a:rPr lang="zh-CN" sz="1800" kern="0" dirty="0">
                          <a:effectLst/>
                        </a:rPr>
                        <a:t>，系统行为满足后置条件</a:t>
                      </a:r>
                      <a:endParaRPr lang="zh-CN" sz="2000" kern="100" dirty="0">
                        <a:effectLst/>
                        <a:latin typeface="Calibri"/>
                        <a:ea typeface="宋体"/>
                        <a:cs typeface="Times New Roman"/>
                      </a:endParaRPr>
                    </a:p>
                  </a:txBody>
                  <a:tcPr marL="65183" marR="65183" marT="0" marB="0" anchor="b"/>
                </a:tc>
                <a:extLst>
                  <a:ext uri="{0D108BD9-81ED-4DB2-BD59-A6C34878D82A}">
                    <a16:rowId xmlns:a16="http://schemas.microsoft.com/office/drawing/2014/main" val="10006"/>
                  </a:ext>
                </a:extLst>
              </a:tr>
              <a:tr h="548710">
                <a:tc>
                  <a:txBody>
                    <a:bodyPr/>
                    <a:lstStyle/>
                    <a:p>
                      <a:pPr algn="l">
                        <a:spcAft>
                          <a:spcPts val="0"/>
                        </a:spcAft>
                      </a:pPr>
                      <a:r>
                        <a:rPr lang="en-US" sz="1800" kern="0" dirty="0">
                          <a:effectLst/>
                        </a:rPr>
                        <a:t>TUS1-6</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a:t>
                      </a:r>
                      <a:r>
                        <a:rPr lang="en-US" sz="1800" kern="0" dirty="0">
                          <a:effectLst/>
                        </a:rPr>
                        <a:t>1</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sz="1800" kern="0" dirty="0">
                          <a:effectLst/>
                        </a:rPr>
                        <a:t>35</a:t>
                      </a:r>
                      <a:r>
                        <a:rPr lang="zh-CN" altLang="en-US" sz="1800" kern="0" dirty="0">
                          <a:effectLst/>
                        </a:rPr>
                        <a:t>）</a:t>
                      </a:r>
                      <a:br>
                        <a:rPr lang="en-US" sz="1800" kern="0" dirty="0">
                          <a:effectLst/>
                        </a:rPr>
                      </a:br>
                      <a:r>
                        <a:rPr lang="zh-CN" sz="1800" kern="0" dirty="0">
                          <a:effectLst/>
                        </a:rPr>
                        <a:t>商品</a:t>
                      </a:r>
                      <a:r>
                        <a:rPr lang="en-US" sz="1800" kern="0" dirty="0">
                          <a:effectLst/>
                        </a:rPr>
                        <a:t>2</a:t>
                      </a:r>
                      <a:r>
                        <a:rPr lang="zh-CN" sz="1800" kern="0" dirty="0">
                          <a:effectLst/>
                        </a:rPr>
                        <a:t>（</a:t>
                      </a:r>
                      <a:r>
                        <a:rPr lang="en-US" sz="1800" kern="0" dirty="0">
                          <a:effectLst/>
                        </a:rPr>
                        <a:t>2</a:t>
                      </a:r>
                      <a:r>
                        <a:rPr lang="zh-CN" sz="1800" kern="0" dirty="0">
                          <a:effectLst/>
                        </a:rPr>
                        <a:t>、</a:t>
                      </a:r>
                      <a:r>
                        <a:rPr lang="en-US" sz="1800" kern="0" dirty="0">
                          <a:effectLst/>
                        </a:rPr>
                        <a:t>1(</a:t>
                      </a:r>
                      <a:r>
                        <a:rPr lang="zh-CN" sz="1800" kern="0" dirty="0">
                          <a:effectLst/>
                        </a:rPr>
                        <a:t>双</a:t>
                      </a:r>
                      <a:r>
                        <a:rPr lang="en-US" sz="1800" kern="0" dirty="0">
                          <a:effectLst/>
                        </a:rPr>
                        <a:t>)</a:t>
                      </a:r>
                      <a:r>
                        <a:rPr lang="zh-CN" sz="1800" kern="0" dirty="0">
                          <a:effectLst/>
                        </a:rPr>
                        <a:t>、</a:t>
                      </a:r>
                      <a:r>
                        <a:rPr lang="en-US" altLang="zh-CN" sz="1800" kern="0" dirty="0">
                          <a:effectLst/>
                        </a:rPr>
                        <a:t>6</a:t>
                      </a:r>
                      <a:r>
                        <a:rPr lang="en-US" sz="1800" kern="0" dirty="0">
                          <a:effectLst/>
                        </a:rPr>
                        <a:t>0</a:t>
                      </a:r>
                      <a:r>
                        <a:rPr lang="zh-CN" altLang="en-US" sz="1800" kern="0" dirty="0">
                          <a:effectLst/>
                        </a:rPr>
                        <a:t>）</a:t>
                      </a:r>
                      <a:endParaRPr lang="zh-CN" sz="2000" kern="100" dirty="0">
                        <a:effectLst/>
                        <a:latin typeface="Calibri"/>
                        <a:ea typeface="宋体"/>
                        <a:cs typeface="Times New Roman"/>
                      </a:endParaRPr>
                    </a:p>
                  </a:txBody>
                  <a:tcPr marL="65183" marR="65183" marT="0" marB="0" anchor="b"/>
                </a:tc>
                <a:tc>
                  <a:txBody>
                    <a:bodyPr/>
                    <a:lstStyle/>
                    <a:p>
                      <a:pPr algn="l">
                        <a:spcAft>
                          <a:spcPts val="0"/>
                        </a:spcAft>
                      </a:pPr>
                      <a:r>
                        <a:rPr lang="zh-CN" sz="1800" kern="0" dirty="0">
                          <a:effectLst/>
                        </a:rPr>
                        <a:t>商品</a:t>
                      </a:r>
                      <a:r>
                        <a:rPr lang="en-US" sz="1800" kern="0" dirty="0">
                          <a:effectLst/>
                        </a:rPr>
                        <a:t>1</a:t>
                      </a:r>
                      <a:r>
                        <a:rPr lang="zh-CN" sz="1800" kern="0" dirty="0">
                          <a:effectLst/>
                        </a:rPr>
                        <a:t>特价</a:t>
                      </a:r>
                      <a:r>
                        <a:rPr lang="en-US" sz="1800" kern="0" dirty="0">
                          <a:effectLst/>
                        </a:rPr>
                        <a:t>20</a:t>
                      </a:r>
                      <a:br>
                        <a:rPr lang="en-US" sz="1800" kern="0" dirty="0">
                          <a:effectLst/>
                        </a:rPr>
                      </a:br>
                      <a:r>
                        <a:rPr lang="zh-CN" sz="1800" kern="0" dirty="0">
                          <a:effectLst/>
                        </a:rPr>
                        <a:t>总额特价</a:t>
                      </a:r>
                      <a:r>
                        <a:rPr lang="en-US" sz="1800" kern="0" dirty="0">
                          <a:effectLst/>
                        </a:rPr>
                        <a:t>50</a:t>
                      </a:r>
                      <a:r>
                        <a:rPr lang="zh-CN" sz="1800" kern="0" dirty="0">
                          <a:effectLst/>
                        </a:rPr>
                        <a:t>以上</a:t>
                      </a:r>
                      <a:r>
                        <a:rPr lang="en-US" sz="1800" kern="0" dirty="0">
                          <a:effectLst/>
                        </a:rPr>
                        <a:t>0.8</a:t>
                      </a:r>
                      <a:r>
                        <a:rPr lang="zh-CN" sz="1800" kern="0" dirty="0">
                          <a:effectLst/>
                        </a:rPr>
                        <a:t>折</a:t>
                      </a:r>
                      <a:endParaRPr lang="zh-CN" sz="2000" kern="100" dirty="0">
                        <a:effectLst/>
                        <a:latin typeface="Calibri"/>
                        <a:ea typeface="宋体"/>
                        <a:cs typeface="Times New Roman"/>
                      </a:endParaRPr>
                    </a:p>
                  </a:txBody>
                  <a:tcPr marL="65183" marR="65183" marT="0" marB="0" anchor="b"/>
                </a:tc>
                <a:tc>
                  <a:txBody>
                    <a:bodyPr/>
                    <a:lstStyle/>
                    <a:p>
                      <a:endParaRPr lang="zh-CN" sz="2000" kern="100">
                        <a:effectLst/>
                        <a:latin typeface="Calibri"/>
                        <a:cs typeface="Times New Roman"/>
                      </a:endParaRPr>
                    </a:p>
                  </a:txBody>
                  <a:tcPr marL="65183" marR="65183" marT="0" marB="0" anchor="b"/>
                </a:tc>
                <a:tc>
                  <a:txBody>
                    <a:bodyPr/>
                    <a:lstStyle/>
                    <a:p>
                      <a:pPr algn="l">
                        <a:spcAft>
                          <a:spcPts val="0"/>
                        </a:spcAft>
                      </a:pPr>
                      <a:r>
                        <a:rPr lang="en-US" sz="1800" kern="0" dirty="0">
                          <a:solidFill>
                            <a:schemeClr val="dk1"/>
                          </a:solidFill>
                          <a:effectLst/>
                          <a:latin typeface="+mn-lt"/>
                          <a:ea typeface="+mn-ea"/>
                          <a:cs typeface="+mn-cs"/>
                        </a:rPr>
                        <a:t>100</a:t>
                      </a:r>
                      <a:endParaRPr lang="zh-CN" sz="1800" kern="0" dirty="0">
                        <a:solidFill>
                          <a:schemeClr val="dk1"/>
                        </a:solidFill>
                        <a:effectLst/>
                        <a:latin typeface="+mn-lt"/>
                        <a:ea typeface="+mn-ea"/>
                        <a:cs typeface="+mn-cs"/>
                      </a:endParaRPr>
                    </a:p>
                  </a:txBody>
                  <a:tcPr marL="65183" marR="65183" marT="0" marB="0" anchor="b"/>
                </a:tc>
                <a:tc>
                  <a:txBody>
                    <a:bodyPr/>
                    <a:lstStyle/>
                    <a:p>
                      <a:pPr algn="l">
                        <a:spcAft>
                          <a:spcPts val="0"/>
                        </a:spcAft>
                      </a:pPr>
                      <a:r>
                        <a:rPr lang="zh-CN" sz="1800" kern="0" dirty="0">
                          <a:effectLst/>
                        </a:rPr>
                        <a:t>找零</a:t>
                      </a:r>
                      <a:r>
                        <a:rPr lang="en-US" altLang="zh-CN" sz="1800" kern="0" dirty="0">
                          <a:effectLst/>
                        </a:rPr>
                        <a:t>32</a:t>
                      </a:r>
                      <a:r>
                        <a:rPr lang="zh-CN" sz="1800" kern="0" dirty="0">
                          <a:effectLst/>
                        </a:rPr>
                        <a:t>，系统行为满足后置条件</a:t>
                      </a:r>
                      <a:endParaRPr lang="zh-CN" sz="2000" kern="100" dirty="0">
                        <a:effectLst/>
                        <a:latin typeface="Calibri"/>
                        <a:ea typeface="宋体"/>
                        <a:cs typeface="Times New Roman"/>
                      </a:endParaRPr>
                    </a:p>
                  </a:txBody>
                  <a:tcPr marL="65183" marR="65183" marT="0" marB="0" anchor="b"/>
                </a:tc>
                <a:extLst>
                  <a:ext uri="{0D108BD9-81ED-4DB2-BD59-A6C34878D82A}">
                    <a16:rowId xmlns:a16="http://schemas.microsoft.com/office/drawing/2014/main" val="10007"/>
                  </a:ext>
                </a:extLst>
              </a:tr>
              <a:tr h="548710">
                <a:tc>
                  <a:txBody>
                    <a:bodyPr/>
                    <a:lstStyle/>
                    <a:p>
                      <a:endParaRPr lang="zh-CN" sz="2000" kern="100" dirty="0">
                        <a:effectLst/>
                        <a:latin typeface="Calibri"/>
                        <a:cs typeface="Times New Roman"/>
                      </a:endParaRPr>
                    </a:p>
                  </a:txBody>
                  <a:tcPr marL="65183" marR="65183" marT="0" marB="0" anchor="b"/>
                </a:tc>
                <a:tc>
                  <a:txBody>
                    <a:bodyPr/>
                    <a:lstStyle/>
                    <a:p>
                      <a:endParaRPr lang="zh-CN" sz="2000" kern="100">
                        <a:effectLst/>
                        <a:latin typeface="Calibri"/>
                        <a:cs typeface="Times New Roman"/>
                      </a:endParaRPr>
                    </a:p>
                  </a:txBody>
                  <a:tcPr marL="65183" marR="65183" marT="0" marB="0" anchor="b"/>
                </a:tc>
                <a:tc>
                  <a:txBody>
                    <a:bodyPr/>
                    <a:lstStyle/>
                    <a:p>
                      <a:endParaRPr lang="zh-CN" sz="2000" kern="100">
                        <a:effectLst/>
                        <a:latin typeface="Calibri"/>
                        <a:cs typeface="Times New Roman"/>
                      </a:endParaRPr>
                    </a:p>
                  </a:txBody>
                  <a:tcPr marL="65183" marR="65183" marT="0" marB="0" anchor="b"/>
                </a:tc>
                <a:tc>
                  <a:txBody>
                    <a:bodyPr/>
                    <a:lstStyle/>
                    <a:p>
                      <a:pPr algn="l">
                        <a:spcAft>
                          <a:spcPts val="0"/>
                        </a:spcAft>
                      </a:pPr>
                      <a:r>
                        <a:rPr lang="zh-CN" sz="1800" kern="0">
                          <a:effectLst/>
                        </a:rPr>
                        <a:t>……</a:t>
                      </a:r>
                      <a:endParaRPr lang="zh-CN" sz="2000" kern="100">
                        <a:effectLst/>
                        <a:latin typeface="Calibri"/>
                        <a:ea typeface="宋体"/>
                        <a:cs typeface="Times New Roman"/>
                      </a:endParaRPr>
                    </a:p>
                  </a:txBody>
                  <a:tcPr marL="65183" marR="65183" marT="0" marB="0" anchor="b"/>
                </a:tc>
                <a:tc>
                  <a:txBody>
                    <a:bodyPr/>
                    <a:lstStyle/>
                    <a:p>
                      <a:pPr algn="l"/>
                      <a:endParaRPr lang="zh-CN" sz="1800" kern="0" dirty="0">
                        <a:solidFill>
                          <a:schemeClr val="dk1"/>
                        </a:solidFill>
                        <a:effectLst/>
                        <a:latin typeface="+mn-lt"/>
                        <a:ea typeface="+mn-ea"/>
                        <a:cs typeface="+mn-cs"/>
                      </a:endParaRPr>
                    </a:p>
                  </a:txBody>
                  <a:tcPr marL="65183" marR="65183" marT="0" marB="0" anchor="b"/>
                </a:tc>
                <a:tc>
                  <a:txBody>
                    <a:bodyPr/>
                    <a:lstStyle/>
                    <a:p>
                      <a:endParaRPr lang="zh-CN" sz="2000" kern="100">
                        <a:effectLst/>
                        <a:latin typeface="Calibri"/>
                        <a:cs typeface="Times New Roman"/>
                      </a:endParaRPr>
                    </a:p>
                  </a:txBody>
                  <a:tcPr marL="65183" marR="65183" marT="0" marB="0" anchor="b"/>
                </a:tc>
                <a:extLst>
                  <a:ext uri="{0D108BD9-81ED-4DB2-BD59-A6C34878D82A}">
                    <a16:rowId xmlns:a16="http://schemas.microsoft.com/office/drawing/2014/main" val="10008"/>
                  </a:ext>
                </a:extLst>
              </a:tr>
              <a:tr h="304839">
                <a:tc>
                  <a:txBody>
                    <a:bodyPr/>
                    <a:lstStyle/>
                    <a:p>
                      <a:endParaRPr lang="zh-CN" sz="2000" kern="100">
                        <a:effectLst/>
                        <a:latin typeface="Calibri"/>
                        <a:cs typeface="Times New Roman"/>
                      </a:endParaRPr>
                    </a:p>
                  </a:txBody>
                  <a:tcPr marL="65183" marR="65183" marT="0" marB="0" anchor="b"/>
                </a:tc>
                <a:tc>
                  <a:txBody>
                    <a:bodyPr/>
                    <a:lstStyle/>
                    <a:p>
                      <a:endParaRPr lang="zh-CN" sz="2000" kern="100">
                        <a:effectLst/>
                        <a:latin typeface="Calibri"/>
                        <a:cs typeface="Times New Roman"/>
                      </a:endParaRPr>
                    </a:p>
                  </a:txBody>
                  <a:tcPr marL="65183" marR="65183" marT="0" marB="0" anchor="b"/>
                </a:tc>
                <a:tc>
                  <a:txBody>
                    <a:bodyPr/>
                    <a:lstStyle/>
                    <a:p>
                      <a:endParaRPr lang="zh-CN" sz="2000" kern="100" dirty="0">
                        <a:effectLst/>
                        <a:latin typeface="Calibri"/>
                        <a:cs typeface="Times New Roman"/>
                      </a:endParaRPr>
                    </a:p>
                  </a:txBody>
                  <a:tcPr marL="65183" marR="65183" marT="0" marB="0" anchor="b"/>
                </a:tc>
                <a:tc>
                  <a:txBody>
                    <a:bodyPr/>
                    <a:lstStyle/>
                    <a:p>
                      <a:endParaRPr lang="zh-CN" sz="2000" kern="100">
                        <a:effectLst/>
                        <a:latin typeface="Calibri"/>
                        <a:cs typeface="Times New Roman"/>
                      </a:endParaRPr>
                    </a:p>
                  </a:txBody>
                  <a:tcPr marL="65183" marR="65183" marT="0" marB="0" anchor="b"/>
                </a:tc>
                <a:tc>
                  <a:txBody>
                    <a:bodyPr/>
                    <a:lstStyle/>
                    <a:p>
                      <a:pPr algn="l">
                        <a:spcAft>
                          <a:spcPts val="0"/>
                        </a:spcAft>
                      </a:pPr>
                      <a:r>
                        <a:rPr lang="zh-CN" sz="1800" kern="0">
                          <a:effectLst/>
                        </a:rPr>
                        <a:t>……</a:t>
                      </a:r>
                      <a:endParaRPr lang="zh-CN" sz="2000" kern="100">
                        <a:effectLst/>
                        <a:latin typeface="Calibri"/>
                        <a:ea typeface="宋体"/>
                        <a:cs typeface="Times New Roman"/>
                      </a:endParaRPr>
                    </a:p>
                  </a:txBody>
                  <a:tcPr marL="65183" marR="65183" marT="0" marB="0" anchor="b"/>
                </a:tc>
                <a:tc>
                  <a:txBody>
                    <a:bodyPr/>
                    <a:lstStyle/>
                    <a:p>
                      <a:endParaRPr lang="zh-CN" sz="2000" kern="100" dirty="0">
                        <a:effectLst/>
                        <a:latin typeface="Calibri"/>
                        <a:cs typeface="Times New Roman"/>
                      </a:endParaRPr>
                    </a:p>
                  </a:txBody>
                  <a:tcPr marL="65183" marR="65183" marT="0" marB="0" anchor="b"/>
                </a:tc>
                <a:extLst>
                  <a:ext uri="{0D108BD9-81ED-4DB2-BD59-A6C34878D82A}">
                    <a16:rowId xmlns:a16="http://schemas.microsoft.com/office/drawing/2014/main" val="10009"/>
                  </a:ext>
                </a:extLst>
              </a:tr>
            </a:tbl>
          </a:graphicData>
        </a:graphic>
      </p:graphicFrame>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D56538C0-19BA-7E60-EA1E-62D8913AF62B}"/>
              </a:ext>
            </a:extLst>
          </p:cNvPr>
          <p:cNvSpPr>
            <a:spLocks noGrp="1" noChangeArrowheads="1"/>
          </p:cNvSpPr>
          <p:nvPr>
            <p:ph type="title"/>
          </p:nvPr>
        </p:nvSpPr>
        <p:spPr/>
        <p:txBody>
          <a:bodyPr/>
          <a:lstStyle/>
          <a:p>
            <a:pPr eaLnBrk="1" hangingPunct="1"/>
            <a:r>
              <a:rPr lang="en-US" altLang="zh-CN"/>
              <a:t>3.4 </a:t>
            </a:r>
            <a:r>
              <a:rPr lang="zh-CN" altLang="zh-CN"/>
              <a:t>用户手册编制</a:t>
            </a:r>
            <a:endParaRPr lang="zh-CN" altLang="en-US"/>
          </a:p>
        </p:txBody>
      </p:sp>
      <p:sp>
        <p:nvSpPr>
          <p:cNvPr id="3" name="内容占位符 2">
            <a:extLst>
              <a:ext uri="{FF2B5EF4-FFF2-40B4-BE49-F238E27FC236}">
                <a16:creationId xmlns:a16="http://schemas.microsoft.com/office/drawing/2014/main" id="{095E431D-31EB-9587-DBA5-B556E882ED05}"/>
              </a:ext>
            </a:extLst>
          </p:cNvPr>
          <p:cNvSpPr>
            <a:spLocks noGrp="1"/>
          </p:cNvSpPr>
          <p:nvPr>
            <p:ph idx="1"/>
          </p:nvPr>
        </p:nvSpPr>
        <p:spPr/>
        <p:txBody>
          <a:bodyPr/>
          <a:lstStyle/>
          <a:p>
            <a:pPr eaLnBrk="1" hangingPunct="1">
              <a:defRPr/>
            </a:pPr>
            <a:r>
              <a:rPr lang="zh-CN" dirty="0"/>
              <a:t>验证功能需求</a:t>
            </a:r>
            <a:endParaRPr lang="en-US" altLang="zh-CN" dirty="0"/>
          </a:p>
          <a:p>
            <a:pPr lvl="1" eaLnBrk="1" hangingPunct="1">
              <a:defRPr/>
            </a:pPr>
            <a:r>
              <a:rPr lang="zh-CN" dirty="0">
                <a:cs typeface="+mn-cs"/>
              </a:rPr>
              <a:t>对软件系统功能和实现的描述</a:t>
            </a:r>
          </a:p>
          <a:p>
            <a:pPr eaLnBrk="1" hangingPunct="1">
              <a:defRPr/>
            </a:pPr>
            <a:r>
              <a:rPr lang="zh-CN" dirty="0"/>
              <a:t>验证项目范围</a:t>
            </a:r>
            <a:endParaRPr lang="en-US" altLang="zh-CN" dirty="0"/>
          </a:p>
          <a:p>
            <a:pPr lvl="1" eaLnBrk="1" hangingPunct="1">
              <a:defRPr/>
            </a:pPr>
            <a:r>
              <a:rPr lang="zh-CN" dirty="0">
                <a:cs typeface="+mn-cs"/>
              </a:rPr>
              <a:t>对系统没有实现的功能的描述</a:t>
            </a:r>
          </a:p>
          <a:p>
            <a:pPr eaLnBrk="1" hangingPunct="1">
              <a:defRPr/>
            </a:pPr>
            <a:r>
              <a:rPr lang="zh-CN" dirty="0"/>
              <a:t>验证异常流程需求</a:t>
            </a:r>
            <a:endParaRPr lang="en-US" altLang="zh-CN" dirty="0"/>
          </a:p>
          <a:p>
            <a:pPr lvl="1" eaLnBrk="1" hangingPunct="1">
              <a:defRPr/>
            </a:pPr>
            <a:r>
              <a:rPr lang="zh-CN" dirty="0">
                <a:cs typeface="+mn-cs"/>
              </a:rPr>
              <a:t>问题和故障的解决</a:t>
            </a:r>
          </a:p>
          <a:p>
            <a:pPr eaLnBrk="1" hangingPunct="1">
              <a:defRPr/>
            </a:pPr>
            <a:r>
              <a:rPr lang="zh-CN" dirty="0"/>
              <a:t>验证环境与约束需求</a:t>
            </a:r>
            <a:endParaRPr lang="en-US" altLang="zh-CN" dirty="0"/>
          </a:p>
          <a:p>
            <a:pPr lvl="1" eaLnBrk="1" hangingPunct="1">
              <a:defRPr/>
            </a:pPr>
            <a:r>
              <a:rPr lang="zh-CN" dirty="0">
                <a:cs typeface="+mn-cs"/>
              </a:rPr>
              <a:t>系统的安装和启动</a:t>
            </a:r>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ED6B46E6-B6DE-BEE0-050E-C136899FA208}"/>
              </a:ext>
            </a:extLst>
          </p:cNvPr>
          <p:cNvSpPr>
            <a:spLocks noGrp="1" noChangeArrowheads="1"/>
          </p:cNvSpPr>
          <p:nvPr>
            <p:ph type="title"/>
          </p:nvPr>
        </p:nvSpPr>
        <p:spPr/>
        <p:txBody>
          <a:bodyPr/>
          <a:lstStyle/>
          <a:p>
            <a:pPr eaLnBrk="1" hangingPunct="1"/>
            <a:r>
              <a:rPr lang="en-US" altLang="zh-CN"/>
              <a:t>3.5</a:t>
            </a:r>
            <a:r>
              <a:rPr lang="zh-CN" altLang="zh-CN"/>
              <a:t>利用跟踪关系</a:t>
            </a:r>
            <a:endParaRPr lang="zh-CN" altLang="en-US"/>
          </a:p>
        </p:txBody>
      </p:sp>
      <p:sp>
        <p:nvSpPr>
          <p:cNvPr id="3" name="内容占位符 2">
            <a:extLst>
              <a:ext uri="{FF2B5EF4-FFF2-40B4-BE49-F238E27FC236}">
                <a16:creationId xmlns:a16="http://schemas.microsoft.com/office/drawing/2014/main" id="{73F92A79-9440-28C1-BF1D-323ED5EAF6ED}"/>
              </a:ext>
            </a:extLst>
          </p:cNvPr>
          <p:cNvSpPr>
            <a:spLocks noGrp="1"/>
          </p:cNvSpPr>
          <p:nvPr>
            <p:ph idx="1"/>
          </p:nvPr>
        </p:nvSpPr>
        <p:spPr/>
        <p:txBody>
          <a:bodyPr/>
          <a:lstStyle/>
          <a:p>
            <a:pPr eaLnBrk="1" hangingPunct="1">
              <a:defRPr/>
            </a:pPr>
            <a:r>
              <a:rPr lang="zh-CN" dirty="0"/>
              <a:t>业务需求</a:t>
            </a:r>
            <a:r>
              <a:rPr lang="en-US" dirty="0">
                <a:sym typeface="Wingdings"/>
              </a:rPr>
              <a:t></a:t>
            </a:r>
            <a:r>
              <a:rPr lang="zh-CN" dirty="0"/>
              <a:t>用户需求</a:t>
            </a:r>
            <a:r>
              <a:rPr lang="en-US" dirty="0">
                <a:sym typeface="Wingdings"/>
              </a:rPr>
              <a:t></a:t>
            </a:r>
            <a:r>
              <a:rPr lang="zh-CN" dirty="0"/>
              <a:t>系统需求</a:t>
            </a:r>
            <a:endParaRPr lang="en-US" altLang="zh-CN" dirty="0"/>
          </a:p>
          <a:p>
            <a:pPr lvl="1" eaLnBrk="1" hangingPunct="1">
              <a:defRPr/>
            </a:pPr>
            <a:r>
              <a:rPr lang="zh-CN" dirty="0">
                <a:cs typeface="+mn-cs"/>
              </a:rPr>
              <a:t>如果业务需求和用户需求没有得到后项需求（用户需求和系统需求）的充分支持，那么软件需求规格说明文档就存在不完备的缺陷。</a:t>
            </a:r>
            <a:endParaRPr lang="zh-CN" altLang="en-US" dirty="0"/>
          </a:p>
          <a:p>
            <a:pPr eaLnBrk="1" hangingPunct="1">
              <a:defRPr/>
            </a:pPr>
            <a:r>
              <a:rPr lang="zh-CN" dirty="0"/>
              <a:t>系统需求</a:t>
            </a:r>
            <a:r>
              <a:rPr lang="en-US" dirty="0">
                <a:sym typeface="Wingdings"/>
              </a:rPr>
              <a:t></a:t>
            </a:r>
            <a:r>
              <a:rPr lang="zh-CN" dirty="0"/>
              <a:t>用户需求</a:t>
            </a:r>
            <a:r>
              <a:rPr lang="en-US" dirty="0">
                <a:sym typeface="Wingdings"/>
              </a:rPr>
              <a:t></a:t>
            </a:r>
            <a:r>
              <a:rPr lang="zh-CN" dirty="0"/>
              <a:t>业务需求</a:t>
            </a:r>
            <a:endParaRPr lang="en-US" altLang="zh-CN" dirty="0"/>
          </a:p>
          <a:p>
            <a:pPr lvl="1" eaLnBrk="1" hangingPunct="1">
              <a:defRPr/>
            </a:pPr>
            <a:r>
              <a:rPr lang="zh-CN" dirty="0">
                <a:cs typeface="+mn-cs"/>
              </a:rPr>
              <a:t>如果不能依据跟踪关系找到一条系统需求的前项用户需求和前项业务需求，那么该需求就属于非必要的需求。</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A7E01AB9-548A-82D8-86CC-3392DDFAC305}"/>
              </a:ext>
            </a:extLst>
          </p:cNvPr>
          <p:cNvSpPr>
            <a:spLocks noGrp="1" noChangeArrowheads="1"/>
          </p:cNvSpPr>
          <p:nvPr>
            <p:ph type="title"/>
          </p:nvPr>
        </p:nvSpPr>
        <p:spPr/>
        <p:txBody>
          <a:bodyPr/>
          <a:lstStyle/>
          <a:p>
            <a:pPr eaLnBrk="1" hangingPunct="1"/>
            <a:r>
              <a:rPr lang="en-US" altLang="zh-CN"/>
              <a:t>3.6</a:t>
            </a:r>
            <a:r>
              <a:rPr lang="zh-CN" altLang="zh-CN"/>
              <a:t>自动化分析</a:t>
            </a:r>
            <a:endParaRPr lang="zh-CN" altLang="en-US"/>
          </a:p>
        </p:txBody>
      </p:sp>
      <p:sp>
        <p:nvSpPr>
          <p:cNvPr id="71683" name="Rectangle 2">
            <a:extLst>
              <a:ext uri="{FF2B5EF4-FFF2-40B4-BE49-F238E27FC236}">
                <a16:creationId xmlns:a16="http://schemas.microsoft.com/office/drawing/2014/main" id="{2DFCBABE-8428-B731-84DC-779E36B4B4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71684" name="Object 1">
            <a:extLst>
              <a:ext uri="{FF2B5EF4-FFF2-40B4-BE49-F238E27FC236}">
                <a16:creationId xmlns:a16="http://schemas.microsoft.com/office/drawing/2014/main" id="{CE64FF58-1288-8061-567B-CC6CA99219D1}"/>
              </a:ext>
            </a:extLst>
          </p:cNvPr>
          <p:cNvGraphicFramePr>
            <a:graphicFrameLocks noChangeAspect="1"/>
          </p:cNvGraphicFramePr>
          <p:nvPr/>
        </p:nvGraphicFramePr>
        <p:xfrm>
          <a:off x="1295400" y="1752600"/>
          <a:ext cx="6316663" cy="4114800"/>
        </p:xfrm>
        <a:graphic>
          <a:graphicData uri="http://schemas.openxmlformats.org/presentationml/2006/ole">
            <mc:AlternateContent xmlns:mc="http://schemas.openxmlformats.org/markup-compatibility/2006">
              <mc:Choice xmlns:v="urn:schemas-microsoft-com:vml" Requires="v">
                <p:oleObj name="Visio" r:id="rId2" imgW="2842755" imgH="1859832" progId="Visio.Drawing.11">
                  <p:embed/>
                </p:oleObj>
              </mc:Choice>
              <mc:Fallback>
                <p:oleObj name="Visio" r:id="rId2" imgW="2842755" imgH="1859832" progId="Visio.Drawing.11">
                  <p:embed/>
                  <p:pic>
                    <p:nvPicPr>
                      <p:cNvPr id="71684" name="Object 1">
                        <a:extLst>
                          <a:ext uri="{FF2B5EF4-FFF2-40B4-BE49-F238E27FC236}">
                            <a16:creationId xmlns:a16="http://schemas.microsoft.com/office/drawing/2014/main" id="{CE64FF58-1288-8061-567B-CC6CA9921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52600"/>
                        <a:ext cx="631666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B3C12546-BB86-FA2F-7C4A-3E6D5B4DD4FB}"/>
              </a:ext>
            </a:extLst>
          </p:cNvPr>
          <p:cNvSpPr>
            <a:spLocks noGrp="1" noChangeArrowheads="1"/>
          </p:cNvSpPr>
          <p:nvPr>
            <p:ph type="title"/>
          </p:nvPr>
        </p:nvSpPr>
        <p:spPr/>
        <p:txBody>
          <a:bodyPr/>
          <a:lstStyle/>
          <a:p>
            <a:pPr eaLnBrk="1" hangingPunct="1"/>
            <a:r>
              <a:rPr lang="zh-CN" altLang="en-US"/>
              <a:t>主要内容</a:t>
            </a:r>
          </a:p>
        </p:txBody>
      </p:sp>
      <p:sp>
        <p:nvSpPr>
          <p:cNvPr id="72707" name="内容占位符 2">
            <a:extLst>
              <a:ext uri="{FF2B5EF4-FFF2-40B4-BE49-F238E27FC236}">
                <a16:creationId xmlns:a16="http://schemas.microsoft.com/office/drawing/2014/main" id="{CC7E5699-CB53-7BAE-43B9-20CA0E34162F}"/>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sz="3200"/>
              <a:t>验证与确认</a:t>
            </a:r>
            <a:endParaRPr lang="en-US" altLang="zh-CN" sz="3200"/>
          </a:p>
          <a:p>
            <a:pPr marL="514350" indent="-514350" eaLnBrk="1" hangingPunct="1">
              <a:buFont typeface="Garamond" panose="02020404030301010803" pitchFamily="18" charset="0"/>
              <a:buAutoNum type="arabicPeriod"/>
            </a:pPr>
            <a:r>
              <a:rPr lang="zh-CN" altLang="en-US" sz="3200"/>
              <a:t>需求验证</a:t>
            </a:r>
            <a:endParaRPr lang="en-US" altLang="zh-CN" sz="3200"/>
          </a:p>
          <a:p>
            <a:pPr marL="514350" indent="-514350" eaLnBrk="1" hangingPunct="1">
              <a:buFont typeface="Garamond" panose="02020404030301010803" pitchFamily="18" charset="0"/>
              <a:buAutoNum type="arabicPeriod"/>
            </a:pPr>
            <a:r>
              <a:rPr lang="zh-CN" altLang="en-US" sz="3200"/>
              <a:t>需求验证方法</a:t>
            </a:r>
            <a:endParaRPr lang="en-US" altLang="zh-CN" sz="3200"/>
          </a:p>
          <a:p>
            <a:pPr marL="514350" indent="-514350" eaLnBrk="1" hangingPunct="1">
              <a:buFont typeface="Garamond" panose="02020404030301010803" pitchFamily="18" charset="0"/>
              <a:buAutoNum type="arabicPeriod"/>
            </a:pPr>
            <a:r>
              <a:rPr lang="zh-CN" altLang="en-US" sz="3200">
                <a:solidFill>
                  <a:srgbClr val="FF0000"/>
                </a:solidFill>
              </a:rPr>
              <a:t>问题修正</a:t>
            </a:r>
            <a:endParaRPr lang="en-US" altLang="zh-CN" sz="3200">
              <a:solidFill>
                <a:srgbClr val="FF0000"/>
              </a:solidFill>
            </a:endParaRPr>
          </a:p>
          <a:p>
            <a:pPr marL="514350" indent="-514350" eaLnBrk="1" hangingPunct="1">
              <a:buFont typeface="Garamond" panose="02020404030301010803" pitchFamily="18" charset="0"/>
              <a:buAutoNum type="arabicPeriod"/>
            </a:pPr>
            <a:r>
              <a:rPr lang="zh-CN" altLang="en-US" sz="3200"/>
              <a:t>需求验证的实践调查</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C81AAEF1-B5FD-DD7B-55A6-3EAAD28E5E23}"/>
              </a:ext>
            </a:extLst>
          </p:cNvPr>
          <p:cNvSpPr>
            <a:spLocks noGrp="1" noChangeArrowheads="1"/>
          </p:cNvSpPr>
          <p:nvPr>
            <p:ph type="title"/>
          </p:nvPr>
        </p:nvSpPr>
        <p:spPr/>
        <p:txBody>
          <a:bodyPr/>
          <a:lstStyle/>
          <a:p>
            <a:r>
              <a:rPr lang="zh-CN" altLang="en-US"/>
              <a:t>目标与其他元素的关系</a:t>
            </a:r>
          </a:p>
        </p:txBody>
      </p:sp>
      <p:sp>
        <p:nvSpPr>
          <p:cNvPr id="57347" name="内容占位符 2">
            <a:extLst>
              <a:ext uri="{FF2B5EF4-FFF2-40B4-BE49-F238E27FC236}">
                <a16:creationId xmlns:a16="http://schemas.microsoft.com/office/drawing/2014/main" id="{DD4C435D-4230-ABE6-AE25-444868A812B0}"/>
              </a:ext>
            </a:extLst>
          </p:cNvPr>
          <p:cNvSpPr>
            <a:spLocks noGrp="1" noChangeArrowheads="1"/>
          </p:cNvSpPr>
          <p:nvPr>
            <p:ph idx="1"/>
          </p:nvPr>
        </p:nvSpPr>
        <p:spPr/>
        <p:txBody>
          <a:bodyPr/>
          <a:lstStyle/>
          <a:p>
            <a:r>
              <a:rPr lang="zh-CN" altLang="zh-CN"/>
              <a:t>主体（</a:t>
            </a:r>
            <a:r>
              <a:rPr lang="en-US" altLang="zh-CN"/>
              <a:t>Agent</a:t>
            </a:r>
            <a:r>
              <a:rPr lang="zh-CN" altLang="zh-CN"/>
              <a:t>）</a:t>
            </a:r>
            <a:endParaRPr lang="en-US" altLang="zh-CN"/>
          </a:p>
          <a:p>
            <a:r>
              <a:rPr lang="zh-CN" altLang="zh-CN"/>
              <a:t>场景（</a:t>
            </a:r>
            <a:r>
              <a:rPr lang="en-US" altLang="zh-CN"/>
              <a:t>Scenario</a:t>
            </a:r>
            <a:r>
              <a:rPr lang="zh-CN" altLang="zh-CN"/>
              <a:t>）</a:t>
            </a:r>
            <a:endParaRPr lang="en-US" altLang="zh-CN"/>
          </a:p>
          <a:p>
            <a:r>
              <a:rPr lang="zh-CN" altLang="zh-CN"/>
              <a:t>操作（</a:t>
            </a:r>
            <a:r>
              <a:rPr lang="en-US" altLang="zh-CN"/>
              <a:t>Operation</a:t>
            </a:r>
            <a:r>
              <a:rPr lang="zh-CN" altLang="zh-CN"/>
              <a:t>）</a:t>
            </a:r>
            <a:endParaRPr lang="en-US" altLang="zh-CN"/>
          </a:p>
          <a:p>
            <a:r>
              <a:rPr lang="zh-CN" altLang="zh-CN"/>
              <a:t>任务（</a:t>
            </a:r>
            <a:r>
              <a:rPr lang="en-US" altLang="zh-CN"/>
              <a:t>Task</a:t>
            </a:r>
            <a:r>
              <a:rPr lang="zh-CN" altLang="zh-CN"/>
              <a:t>）</a:t>
            </a:r>
            <a:endParaRPr lang="en-US" altLang="zh-CN"/>
          </a:p>
          <a:p>
            <a:r>
              <a:rPr lang="zh-CN" altLang="zh-CN"/>
              <a:t>资源（</a:t>
            </a:r>
            <a:r>
              <a:rPr lang="en-US" altLang="zh-CN"/>
              <a:t>Resource</a:t>
            </a:r>
            <a:r>
              <a:rPr lang="zh-CN" altLang="zh-CN"/>
              <a:t>）</a:t>
            </a:r>
            <a:endParaRPr lang="en-US" altLang="zh-CN"/>
          </a:p>
          <a:p>
            <a:r>
              <a:rPr lang="en-US" altLang="zh-CN"/>
              <a:t>UML</a:t>
            </a:r>
            <a:r>
              <a:rPr lang="zh-CN" altLang="zh-CN"/>
              <a:t>元素</a:t>
            </a:r>
            <a:endParaRPr lang="zh-CN" altLang="en-US"/>
          </a:p>
        </p:txBody>
      </p:sp>
      <p:sp>
        <p:nvSpPr>
          <p:cNvPr id="57348" name="灯片编号占位符 1">
            <a:extLst>
              <a:ext uri="{FF2B5EF4-FFF2-40B4-BE49-F238E27FC236}">
                <a16:creationId xmlns:a16="http://schemas.microsoft.com/office/drawing/2014/main" id="{23B008E5-2243-03EB-850D-D3F8248F6A9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52A9B7-42A9-427B-8080-3599BF3B51D6}" type="slidenum">
              <a:rPr lang="en-US" altLang="zh-CN" smtClean="0">
                <a:latin typeface="Garamond" panose="02020404030301010803" pitchFamily="18" charset="0"/>
              </a:rPr>
              <a:pPr/>
              <a:t>34</a:t>
            </a:fld>
            <a:endParaRPr lang="en-US" altLang="zh-CN">
              <a:latin typeface="Garamond" panose="02020404030301010803"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14166368-9C7A-FC67-FD4D-35F58616DC3F}"/>
              </a:ext>
            </a:extLst>
          </p:cNvPr>
          <p:cNvSpPr>
            <a:spLocks noGrp="1" noChangeArrowheads="1"/>
          </p:cNvSpPr>
          <p:nvPr>
            <p:ph type="title"/>
          </p:nvPr>
        </p:nvSpPr>
        <p:spPr/>
        <p:txBody>
          <a:bodyPr/>
          <a:lstStyle/>
          <a:p>
            <a:pPr eaLnBrk="1" hangingPunct="1"/>
            <a:r>
              <a:rPr lang="en-US" altLang="zh-CN"/>
              <a:t>4. </a:t>
            </a:r>
            <a:r>
              <a:rPr lang="zh-CN" altLang="en-US"/>
              <a:t>问题修正</a:t>
            </a:r>
          </a:p>
        </p:txBody>
      </p:sp>
      <p:sp>
        <p:nvSpPr>
          <p:cNvPr id="3" name="内容占位符 2">
            <a:extLst>
              <a:ext uri="{FF2B5EF4-FFF2-40B4-BE49-F238E27FC236}">
                <a16:creationId xmlns:a16="http://schemas.microsoft.com/office/drawing/2014/main" id="{B123FF32-BC70-EF7F-DBF8-E945F2BA4A6B}"/>
              </a:ext>
            </a:extLst>
          </p:cNvPr>
          <p:cNvSpPr>
            <a:spLocks noGrp="1"/>
          </p:cNvSpPr>
          <p:nvPr>
            <p:ph idx="1"/>
          </p:nvPr>
        </p:nvSpPr>
        <p:spPr/>
        <p:txBody>
          <a:bodyPr/>
          <a:lstStyle/>
          <a:p>
            <a:pPr eaLnBrk="1" hangingPunct="1">
              <a:defRPr/>
            </a:pPr>
            <a:r>
              <a:rPr lang="zh-CN" sz="2800" dirty="0"/>
              <a:t>需求澄清（</a:t>
            </a:r>
            <a:r>
              <a:rPr lang="en-US" sz="2800" dirty="0"/>
              <a:t>Requirements Clarification</a:t>
            </a:r>
            <a:r>
              <a:rPr lang="zh-CN" sz="2800" dirty="0"/>
              <a:t>）</a:t>
            </a:r>
            <a:endParaRPr lang="en-US" altLang="zh-CN" sz="2800" dirty="0"/>
          </a:p>
          <a:p>
            <a:pPr lvl="1" eaLnBrk="1" hangingPunct="1">
              <a:defRPr/>
            </a:pPr>
            <a:r>
              <a:rPr lang="zh-CN" altLang="en-US" sz="2400" dirty="0"/>
              <a:t>理解偏差：</a:t>
            </a:r>
            <a:r>
              <a:rPr lang="zh-CN" sz="2400" dirty="0">
                <a:cs typeface="+mn-cs"/>
              </a:rPr>
              <a:t>重新进行分析工作</a:t>
            </a:r>
            <a:endParaRPr lang="en-US" altLang="zh-CN" sz="2400" dirty="0">
              <a:cs typeface="+mn-cs"/>
            </a:endParaRPr>
          </a:p>
          <a:p>
            <a:pPr lvl="1" eaLnBrk="1" hangingPunct="1">
              <a:defRPr/>
            </a:pPr>
            <a:r>
              <a:rPr lang="zh-CN" altLang="en-US" sz="2400" dirty="0"/>
              <a:t>分析遗漏：</a:t>
            </a:r>
            <a:r>
              <a:rPr lang="zh-CN" sz="2400" dirty="0">
                <a:cs typeface="+mn-cs"/>
              </a:rPr>
              <a:t>重新分析和文档化这部分信息</a:t>
            </a:r>
            <a:endParaRPr lang="en-US" altLang="zh-CN" sz="2400" dirty="0">
              <a:cs typeface="+mn-cs"/>
            </a:endParaRPr>
          </a:p>
          <a:p>
            <a:pPr lvl="1" eaLnBrk="1" hangingPunct="1">
              <a:defRPr/>
            </a:pPr>
            <a:r>
              <a:rPr lang="zh-CN" altLang="en-US" sz="2400" dirty="0"/>
              <a:t>表达不当：</a:t>
            </a:r>
            <a:r>
              <a:rPr lang="zh-CN" sz="2400" dirty="0">
                <a:cs typeface="+mn-cs"/>
              </a:rPr>
              <a:t>重新以合适的方式表达</a:t>
            </a:r>
            <a:endParaRPr lang="en-US" altLang="zh-CN" sz="2400" dirty="0">
              <a:cs typeface="+mn-cs"/>
            </a:endParaRPr>
          </a:p>
          <a:p>
            <a:pPr eaLnBrk="1" hangingPunct="1">
              <a:defRPr/>
            </a:pPr>
            <a:r>
              <a:rPr lang="zh-CN" sz="2800" dirty="0"/>
              <a:t>缺失需求</a:t>
            </a:r>
            <a:endParaRPr lang="en-US" altLang="zh-CN" sz="2800" dirty="0"/>
          </a:p>
          <a:p>
            <a:pPr lvl="1" eaLnBrk="1" hangingPunct="1">
              <a:defRPr/>
            </a:pPr>
            <a:r>
              <a:rPr lang="zh-CN" sz="2400" dirty="0">
                <a:cs typeface="+mn-cs"/>
              </a:rPr>
              <a:t>重新执行需求获取</a:t>
            </a:r>
            <a:r>
              <a:rPr lang="zh-CN" altLang="en-US" sz="2400" dirty="0">
                <a:cs typeface="+mn-cs"/>
              </a:rPr>
              <a:t>等一系列工作</a:t>
            </a:r>
            <a:endParaRPr lang="en-US" altLang="zh-CN" sz="2400" dirty="0">
              <a:cs typeface="+mn-cs"/>
            </a:endParaRPr>
          </a:p>
          <a:p>
            <a:pPr eaLnBrk="1" hangingPunct="1">
              <a:defRPr/>
            </a:pPr>
            <a:r>
              <a:rPr lang="zh-CN" sz="2800" dirty="0"/>
              <a:t>需求冲突</a:t>
            </a:r>
            <a:endParaRPr lang="en-US" altLang="zh-CN" sz="2800" dirty="0"/>
          </a:p>
          <a:p>
            <a:pPr lvl="1" eaLnBrk="1" hangingPunct="1">
              <a:defRPr/>
            </a:pPr>
            <a:r>
              <a:rPr lang="zh-CN" sz="2400" dirty="0">
                <a:cs typeface="+mn-cs"/>
              </a:rPr>
              <a:t>协商解决</a:t>
            </a:r>
            <a:endParaRPr lang="en-US" altLang="zh-CN" sz="2400" dirty="0">
              <a:cs typeface="+mn-cs"/>
            </a:endParaRPr>
          </a:p>
          <a:p>
            <a:pPr eaLnBrk="1" hangingPunct="1">
              <a:defRPr/>
            </a:pPr>
            <a:r>
              <a:rPr lang="zh-CN" sz="2800" dirty="0"/>
              <a:t>不切实际的期望</a:t>
            </a:r>
            <a:endParaRPr lang="en-US" altLang="zh-CN" sz="2800" dirty="0"/>
          </a:p>
          <a:p>
            <a:pPr lvl="1" eaLnBrk="1" hangingPunct="1">
              <a:defRPr/>
            </a:pPr>
            <a:r>
              <a:rPr lang="zh-CN" altLang="en-US" sz="2400" dirty="0">
                <a:cs typeface="+mn-cs"/>
              </a:rPr>
              <a:t>项目调整与</a:t>
            </a:r>
            <a:r>
              <a:rPr lang="zh-CN" sz="2400" dirty="0">
                <a:cs typeface="+mn-cs"/>
              </a:rPr>
              <a:t>需求协商</a:t>
            </a:r>
            <a:endParaRPr lang="zh-CN" altLang="en-US" sz="2400"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b="1" dirty="0">
                <a:solidFill>
                  <a:srgbClr val="FF0000"/>
                </a:solidFill>
              </a:rPr>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341</a:t>
            </a:fld>
            <a:endParaRPr lang="en-US" altLang="zh-CN"/>
          </a:p>
        </p:txBody>
      </p:sp>
    </p:spTree>
    <p:extLst>
      <p:ext uri="{BB962C8B-B14F-4D97-AF65-F5344CB8AC3E}">
        <p14:creationId xmlns:p14="http://schemas.microsoft.com/office/powerpoint/2010/main" val="32722469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BE0DFCB-1819-0145-2C21-2ABA1A46D727}"/>
              </a:ext>
            </a:extLst>
          </p:cNvPr>
          <p:cNvSpPr>
            <a:spLocks noGrp="1" noChangeArrowheads="1"/>
          </p:cNvSpPr>
          <p:nvPr>
            <p:ph type="ctrTitle"/>
          </p:nvPr>
        </p:nvSpPr>
        <p:spPr>
          <a:xfrm>
            <a:off x="381000" y="1371600"/>
            <a:ext cx="8686800" cy="2076450"/>
          </a:xfrm>
        </p:spPr>
        <p:txBody>
          <a:bodyPr/>
          <a:lstStyle/>
          <a:p>
            <a:pPr algn="ctr" eaLnBrk="1" hangingPunct="1"/>
            <a:br>
              <a:rPr lang="en-US" altLang="zh-CN" sz="4800"/>
            </a:br>
            <a:r>
              <a:rPr lang="zh-CN" altLang="en-US" sz="4800"/>
              <a:t>第十七章</a:t>
            </a:r>
            <a:r>
              <a:rPr lang="en-US" altLang="zh-CN" sz="4800"/>
              <a:t>.</a:t>
            </a:r>
            <a:r>
              <a:rPr lang="zh-CN" altLang="en-US" sz="4800"/>
              <a:t>需求管理</a:t>
            </a:r>
            <a:endParaRPr lang="en-US" altLang="zh-CN" sz="4400">
              <a:solidFill>
                <a:srgbClr val="FD1907"/>
              </a:solidFill>
            </a:endParaRPr>
          </a:p>
        </p:txBody>
      </p:sp>
      <p:sp>
        <p:nvSpPr>
          <p:cNvPr id="79875" name="Rectangle 3">
            <a:extLst>
              <a:ext uri="{FF2B5EF4-FFF2-40B4-BE49-F238E27FC236}">
                <a16:creationId xmlns:a16="http://schemas.microsoft.com/office/drawing/2014/main" id="{40EA3F39-B384-E304-5785-A9786CEC24A0}"/>
              </a:ext>
            </a:extLst>
          </p:cNvPr>
          <p:cNvSpPr>
            <a:spLocks noGrp="1" noChangeArrowheads="1"/>
          </p:cNvSpPr>
          <p:nvPr>
            <p:ph type="subTitle" idx="1"/>
          </p:nvPr>
        </p:nvSpPr>
        <p:spPr>
          <a:xfrm>
            <a:off x="1371600" y="4419600"/>
            <a:ext cx="6553200" cy="1752600"/>
          </a:xfrm>
        </p:spPr>
        <p:txBody>
          <a:bodyPr/>
          <a:lstStyle/>
          <a:p>
            <a:pPr algn="ctr" eaLnBrk="1" hangingPunct="1"/>
            <a:endParaRPr lang="en-US" altLang="zh-CN"/>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0D3EE05B-9396-5ED9-B1FE-8160E577CA23}"/>
              </a:ext>
            </a:extLst>
          </p:cNvPr>
          <p:cNvSpPr>
            <a:spLocks noGrp="1" noChangeArrowheads="1"/>
          </p:cNvSpPr>
          <p:nvPr>
            <p:ph type="title"/>
          </p:nvPr>
        </p:nvSpPr>
        <p:spPr/>
        <p:txBody>
          <a:bodyPr/>
          <a:lstStyle/>
          <a:p>
            <a:pPr eaLnBrk="1" hangingPunct="1"/>
            <a:r>
              <a:rPr lang="zh-CN" altLang="en-US"/>
              <a:t>主要内容</a:t>
            </a:r>
          </a:p>
        </p:txBody>
      </p:sp>
      <p:sp>
        <p:nvSpPr>
          <p:cNvPr id="3" name="内容占位符 2">
            <a:extLst>
              <a:ext uri="{FF2B5EF4-FFF2-40B4-BE49-F238E27FC236}">
                <a16:creationId xmlns:a16="http://schemas.microsoft.com/office/drawing/2014/main" id="{4676F713-6F55-AB5B-F45B-784846478859}"/>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需求管理</a:t>
            </a:r>
            <a:endParaRPr lang="en-US" altLang="zh-CN"/>
          </a:p>
          <a:p>
            <a:pPr marL="514350" indent="-514350" eaLnBrk="1" hangingPunct="1">
              <a:buFont typeface="Garamond" panose="02020404030301010803" pitchFamily="18" charset="0"/>
              <a:buAutoNum type="arabicPeriod"/>
            </a:pPr>
            <a:r>
              <a:rPr lang="zh-CN" altLang="en-US"/>
              <a:t>需求基线</a:t>
            </a:r>
            <a:endParaRPr lang="en-US" altLang="zh-CN"/>
          </a:p>
          <a:p>
            <a:pPr marL="514350" indent="-514350" eaLnBrk="1" hangingPunct="1">
              <a:buFont typeface="Garamond" panose="02020404030301010803" pitchFamily="18" charset="0"/>
              <a:buAutoNum type="arabicPeriod"/>
            </a:pPr>
            <a:r>
              <a:rPr lang="zh-CN" altLang="en-US"/>
              <a:t>需求跟踪</a:t>
            </a:r>
            <a:endParaRPr lang="en-US" altLang="zh-CN"/>
          </a:p>
          <a:p>
            <a:pPr marL="514350" indent="-514350" eaLnBrk="1" hangingPunct="1">
              <a:buFont typeface="Garamond" panose="02020404030301010803" pitchFamily="18" charset="0"/>
              <a:buAutoNum type="arabicPeriod"/>
            </a:pPr>
            <a:r>
              <a:rPr lang="zh-CN" altLang="en-US"/>
              <a:t>需求变更控制</a:t>
            </a:r>
            <a:endParaRPr lang="en-US" altLang="zh-CN"/>
          </a:p>
          <a:p>
            <a:pPr marL="514350" indent="-514350" eaLnBrk="1" hangingPunct="1">
              <a:buFont typeface="Garamond" panose="02020404030301010803" pitchFamily="18" charset="0"/>
              <a:buAutoNum type="arabicPeriod"/>
            </a:pPr>
            <a:r>
              <a:rPr lang="zh-CN" altLang="en-US"/>
              <a:t>需求管理的实践调查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73012630-B3D0-EAE5-7873-7A10336FAE60}"/>
              </a:ext>
            </a:extLst>
          </p:cNvPr>
          <p:cNvSpPr>
            <a:spLocks noGrp="1" noChangeArrowheads="1"/>
          </p:cNvSpPr>
          <p:nvPr>
            <p:ph type="title"/>
          </p:nvPr>
        </p:nvSpPr>
        <p:spPr>
          <a:xfrm>
            <a:off x="381000" y="228600"/>
            <a:ext cx="8229600" cy="1139825"/>
          </a:xfrm>
        </p:spPr>
        <p:txBody>
          <a:bodyPr/>
          <a:lstStyle/>
          <a:p>
            <a:pPr eaLnBrk="1" hangingPunct="1"/>
            <a:r>
              <a:rPr lang="en-US" altLang="zh-CN"/>
              <a:t>1. </a:t>
            </a:r>
            <a:r>
              <a:rPr lang="zh-CN" altLang="en-US"/>
              <a:t>需求管理</a:t>
            </a:r>
            <a:br>
              <a:rPr lang="en-US" altLang="zh-CN"/>
            </a:br>
            <a:r>
              <a:rPr lang="en-US" altLang="zh-CN"/>
              <a:t>——</a:t>
            </a:r>
            <a:r>
              <a:rPr lang="zh-CN" altLang="en-US"/>
              <a:t>意图</a:t>
            </a:r>
          </a:p>
        </p:txBody>
      </p:sp>
      <p:sp>
        <p:nvSpPr>
          <p:cNvPr id="3" name="内容占位符 2">
            <a:extLst>
              <a:ext uri="{FF2B5EF4-FFF2-40B4-BE49-F238E27FC236}">
                <a16:creationId xmlns:a16="http://schemas.microsoft.com/office/drawing/2014/main" id="{475A467D-11FF-B201-632C-C8E439F55B62}"/>
              </a:ext>
            </a:extLst>
          </p:cNvPr>
          <p:cNvSpPr>
            <a:spLocks noGrp="1"/>
          </p:cNvSpPr>
          <p:nvPr>
            <p:ph idx="1"/>
          </p:nvPr>
        </p:nvSpPr>
        <p:spPr/>
        <p:txBody>
          <a:bodyPr/>
          <a:lstStyle/>
          <a:p>
            <a:pPr eaLnBrk="1" hangingPunct="1">
              <a:defRPr/>
            </a:pPr>
            <a:r>
              <a:rPr lang="zh-CN" dirty="0"/>
              <a:t>需求的影响力</a:t>
            </a:r>
            <a:endParaRPr lang="en-US" altLang="zh-CN" dirty="0"/>
          </a:p>
          <a:p>
            <a:pPr lvl="1" eaLnBrk="1" hangingPunct="1">
              <a:defRPr/>
            </a:pPr>
            <a:r>
              <a:rPr lang="zh-CN" dirty="0">
                <a:cs typeface="+mn-cs"/>
              </a:rPr>
              <a:t>整个后续的产品生命周期</a:t>
            </a:r>
            <a:r>
              <a:rPr lang="en-US" altLang="zh-CN" dirty="0">
                <a:cs typeface="+mn-cs"/>
              </a:rPr>
              <a:t> VS </a:t>
            </a:r>
            <a:r>
              <a:rPr lang="zh-CN" dirty="0">
                <a:cs typeface="+mn-cs"/>
              </a:rPr>
              <a:t>需求开发阶段</a:t>
            </a:r>
            <a:endParaRPr lang="en-US" altLang="zh-CN" dirty="0">
              <a:cs typeface="+mn-cs"/>
            </a:endParaRPr>
          </a:p>
          <a:p>
            <a:pPr eaLnBrk="1" hangingPunct="1">
              <a:defRPr/>
            </a:pPr>
            <a:r>
              <a:rPr lang="zh-CN" altLang="en-US" dirty="0"/>
              <a:t>需求规格说明文档</a:t>
            </a:r>
            <a:endParaRPr lang="en-US" altLang="zh-CN" dirty="0"/>
          </a:p>
          <a:p>
            <a:pPr lvl="1" eaLnBrk="1" hangingPunct="1">
              <a:defRPr/>
            </a:pPr>
            <a:r>
              <a:rPr lang="zh-CN" dirty="0">
                <a:cs typeface="+mn-cs"/>
              </a:rPr>
              <a:t>后续的开发工作都应该以软件需求规格说明文档的内容为标准和目标来进行</a:t>
            </a:r>
            <a:endParaRPr lang="en-US" altLang="zh-CN" dirty="0"/>
          </a:p>
          <a:p>
            <a:pPr eaLnBrk="1" hangingPunct="1">
              <a:defRPr/>
            </a:pPr>
            <a:r>
              <a:rPr lang="zh-CN" altLang="en-US" dirty="0"/>
              <a:t>需求管理</a:t>
            </a:r>
            <a:endParaRPr lang="en-US" altLang="zh-CN" dirty="0"/>
          </a:p>
          <a:p>
            <a:pPr lvl="1" eaLnBrk="1" hangingPunct="1">
              <a:defRPr/>
            </a:pPr>
            <a:r>
              <a:rPr lang="zh-CN" dirty="0">
                <a:cs typeface="+mn-cs"/>
              </a:rPr>
              <a:t>在需求开发之后的产品生命周期当中保证需求作用的有效发挥</a:t>
            </a:r>
            <a:endParaRPr lang="zh-CN" altLang="en-US"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B01B9B6D-3069-078F-76FF-CB0342C57DBF}"/>
              </a:ext>
            </a:extLst>
          </p:cNvPr>
          <p:cNvSpPr>
            <a:spLocks noGrp="1" noChangeArrowheads="1"/>
          </p:cNvSpPr>
          <p:nvPr>
            <p:ph type="title"/>
          </p:nvPr>
        </p:nvSpPr>
        <p:spPr/>
        <p:txBody>
          <a:bodyPr/>
          <a:lstStyle/>
          <a:p>
            <a:pPr eaLnBrk="1" hangingPunct="1"/>
            <a:r>
              <a:rPr lang="en-US" altLang="zh-CN"/>
              <a:t>1. </a:t>
            </a:r>
            <a:r>
              <a:rPr lang="zh-CN" altLang="en-US"/>
              <a:t>需求管理</a:t>
            </a:r>
            <a:br>
              <a:rPr lang="en-US" altLang="zh-CN"/>
            </a:br>
            <a:r>
              <a:rPr lang="en-US" altLang="zh-CN"/>
              <a:t>——</a:t>
            </a:r>
            <a:r>
              <a:rPr lang="zh-CN" altLang="en-US"/>
              <a:t>作用</a:t>
            </a:r>
          </a:p>
        </p:txBody>
      </p:sp>
      <p:sp>
        <p:nvSpPr>
          <p:cNvPr id="3" name="内容占位符 2">
            <a:extLst>
              <a:ext uri="{FF2B5EF4-FFF2-40B4-BE49-F238E27FC236}">
                <a16:creationId xmlns:a16="http://schemas.microsoft.com/office/drawing/2014/main" id="{501A1C25-9A3A-2C63-C77F-AB7683CEA118}"/>
              </a:ext>
            </a:extLst>
          </p:cNvPr>
          <p:cNvSpPr>
            <a:spLocks noGrp="1"/>
          </p:cNvSpPr>
          <p:nvPr>
            <p:ph idx="1"/>
          </p:nvPr>
        </p:nvSpPr>
        <p:spPr/>
        <p:txBody>
          <a:bodyPr/>
          <a:lstStyle/>
          <a:p>
            <a:pPr eaLnBrk="1" hangingPunct="1">
              <a:defRPr/>
            </a:pPr>
            <a:r>
              <a:rPr lang="zh-CN" sz="2400" dirty="0"/>
              <a:t>增强了项目涉众对复杂产品特征在细节和相互依赖关系上的理解</a:t>
            </a:r>
            <a:endParaRPr lang="en-US" altLang="zh-CN" sz="2400" dirty="0"/>
          </a:p>
          <a:p>
            <a:pPr lvl="1" eaLnBrk="1" hangingPunct="1">
              <a:defRPr/>
            </a:pPr>
            <a:r>
              <a:rPr lang="zh-CN" sz="2000" dirty="0">
                <a:cs typeface="+mn-cs"/>
              </a:rPr>
              <a:t>增强了项目涉众对需求（尤其是复杂需求）的掌握。</a:t>
            </a:r>
          </a:p>
          <a:p>
            <a:pPr eaLnBrk="1" hangingPunct="1">
              <a:defRPr/>
            </a:pPr>
            <a:r>
              <a:rPr lang="zh-CN" sz="2400" dirty="0"/>
              <a:t>增进了项目涉众之间的交流</a:t>
            </a:r>
            <a:endParaRPr lang="en-US" altLang="zh-CN" sz="2400" dirty="0"/>
          </a:p>
          <a:p>
            <a:pPr lvl="1" eaLnBrk="1" hangingPunct="1">
              <a:defRPr/>
            </a:pPr>
            <a:r>
              <a:rPr lang="zh-CN" sz="2000" dirty="0">
                <a:cs typeface="+mn-cs"/>
              </a:rPr>
              <a:t>减少了可能的误解和交流偏差。</a:t>
            </a:r>
          </a:p>
          <a:p>
            <a:pPr eaLnBrk="1" hangingPunct="1">
              <a:defRPr/>
            </a:pPr>
            <a:r>
              <a:rPr lang="zh-CN" sz="2400" dirty="0"/>
              <a:t>减少了工作量的浪费，提高了生产力</a:t>
            </a:r>
            <a:endParaRPr lang="en-US" altLang="zh-CN" sz="2400" dirty="0"/>
          </a:p>
          <a:p>
            <a:pPr lvl="1" eaLnBrk="1" hangingPunct="1">
              <a:defRPr/>
            </a:pPr>
            <a:r>
              <a:rPr lang="zh-CN" sz="2000" dirty="0">
                <a:cs typeface="+mn-cs"/>
              </a:rPr>
              <a:t>需求管理能够更加有效的处理需求的变更</a:t>
            </a:r>
          </a:p>
          <a:p>
            <a:pPr eaLnBrk="1" hangingPunct="1">
              <a:defRPr/>
            </a:pPr>
            <a:r>
              <a:rPr lang="zh-CN" sz="2400" dirty="0"/>
              <a:t>准确反映项目的状态，帮助进行更好的项目决策</a:t>
            </a:r>
            <a:endParaRPr lang="en-US" altLang="zh-CN" sz="2400" dirty="0"/>
          </a:p>
          <a:p>
            <a:pPr lvl="1" eaLnBrk="1" hangingPunct="1">
              <a:defRPr/>
            </a:pPr>
            <a:r>
              <a:rPr lang="zh-CN" sz="2000" dirty="0">
                <a:cs typeface="+mn-cs"/>
              </a:rPr>
              <a:t>需求跟踪信息能够更加准确的反映项目的进展情况</a:t>
            </a:r>
          </a:p>
          <a:p>
            <a:pPr eaLnBrk="1" hangingPunct="1">
              <a:defRPr/>
            </a:pPr>
            <a:r>
              <a:rPr lang="zh-CN" sz="2400" dirty="0"/>
              <a:t>改变项目文化，使得需求的作用得到重视和有效发挥</a:t>
            </a:r>
            <a:endParaRPr lang="en-US" altLang="zh-CN" sz="2400" dirty="0"/>
          </a:p>
          <a:p>
            <a:pPr lvl="1" eaLnBrk="1" hangingPunct="1">
              <a:defRPr/>
            </a:pPr>
            <a:r>
              <a:rPr lang="zh-CN" sz="2000" dirty="0"/>
              <a:t>使得项目涉众认识到需求在项目工作中的重要性</a:t>
            </a:r>
            <a:endParaRPr lang="zh-CN" altLang="en-US" sz="20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D6C4C08A-4391-5D9B-8407-8E95EA73FEB0}"/>
              </a:ext>
            </a:extLst>
          </p:cNvPr>
          <p:cNvSpPr>
            <a:spLocks noGrp="1" noChangeArrowheads="1"/>
          </p:cNvSpPr>
          <p:nvPr>
            <p:ph type="title"/>
          </p:nvPr>
        </p:nvSpPr>
        <p:spPr/>
        <p:txBody>
          <a:bodyPr/>
          <a:lstStyle/>
          <a:p>
            <a:pPr eaLnBrk="1" hangingPunct="1"/>
            <a:r>
              <a:rPr lang="en-US" altLang="zh-CN"/>
              <a:t>1. </a:t>
            </a:r>
            <a:r>
              <a:rPr lang="zh-CN" altLang="en-US"/>
              <a:t>需求管理</a:t>
            </a:r>
            <a:br>
              <a:rPr lang="en-US" altLang="zh-CN"/>
            </a:br>
            <a:r>
              <a:rPr lang="en-US" altLang="zh-CN"/>
              <a:t>——</a:t>
            </a:r>
            <a:r>
              <a:rPr lang="zh-CN" altLang="en-US"/>
              <a:t>任务</a:t>
            </a:r>
          </a:p>
        </p:txBody>
      </p:sp>
      <p:sp>
        <p:nvSpPr>
          <p:cNvPr id="83971" name="内容占位符 2">
            <a:extLst>
              <a:ext uri="{FF2B5EF4-FFF2-40B4-BE49-F238E27FC236}">
                <a16:creationId xmlns:a16="http://schemas.microsoft.com/office/drawing/2014/main" id="{875CBBB8-6EF2-4818-D292-190AC5173C09}"/>
              </a:ext>
            </a:extLst>
          </p:cNvPr>
          <p:cNvSpPr>
            <a:spLocks noGrp="1" noChangeArrowheads="1"/>
          </p:cNvSpPr>
          <p:nvPr>
            <p:ph idx="1"/>
          </p:nvPr>
        </p:nvSpPr>
        <p:spPr/>
        <p:txBody>
          <a:bodyPr/>
          <a:lstStyle/>
          <a:p>
            <a:pPr eaLnBrk="1" hangingPunct="1"/>
            <a:r>
              <a:rPr lang="zh-CN" altLang="zh-CN"/>
              <a:t>交流涉众需要什么；</a:t>
            </a:r>
          </a:p>
          <a:p>
            <a:pPr eaLnBrk="1" hangingPunct="1"/>
            <a:r>
              <a:rPr lang="zh-CN" altLang="zh-CN"/>
              <a:t>将需求应用、实施到解决方案；</a:t>
            </a:r>
          </a:p>
          <a:p>
            <a:pPr eaLnBrk="1" hangingPunct="1"/>
            <a:r>
              <a:rPr lang="zh-CN" altLang="zh-CN"/>
              <a:t>驱动设计和实现工作；</a:t>
            </a:r>
          </a:p>
          <a:p>
            <a:pPr eaLnBrk="1" hangingPunct="1"/>
            <a:r>
              <a:rPr lang="zh-CN" altLang="zh-CN"/>
              <a:t>控制变更；</a:t>
            </a:r>
          </a:p>
          <a:p>
            <a:pPr eaLnBrk="1" hangingPunct="1"/>
            <a:r>
              <a:rPr lang="zh-CN" altLang="zh-CN"/>
              <a:t>将需求分配到子系统；</a:t>
            </a:r>
          </a:p>
          <a:p>
            <a:pPr eaLnBrk="1" hangingPunct="1"/>
            <a:r>
              <a:rPr lang="zh-CN" altLang="zh-CN"/>
              <a:t>测试和验证最终产品；</a:t>
            </a:r>
          </a:p>
          <a:p>
            <a:pPr eaLnBrk="1" hangingPunct="1"/>
            <a:r>
              <a:rPr lang="zh-CN" altLang="zh-CN"/>
              <a:t>控制迭代式开发中的变化；</a:t>
            </a:r>
          </a:p>
          <a:p>
            <a:pPr eaLnBrk="1" hangingPunct="1"/>
            <a:r>
              <a:rPr lang="zh-CN" altLang="zh-CN"/>
              <a:t>辅助项目管理</a:t>
            </a:r>
            <a:endParaRPr lang="zh-CN" altLang="en-US"/>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a:extLst>
              <a:ext uri="{FF2B5EF4-FFF2-40B4-BE49-F238E27FC236}">
                <a16:creationId xmlns:a16="http://schemas.microsoft.com/office/drawing/2014/main" id="{6B960FF0-8FB3-3620-63A8-04A840266AD3}"/>
              </a:ext>
            </a:extLst>
          </p:cNvPr>
          <p:cNvSpPr>
            <a:spLocks noGrp="1" noChangeArrowheads="1"/>
          </p:cNvSpPr>
          <p:nvPr>
            <p:ph type="title"/>
          </p:nvPr>
        </p:nvSpPr>
        <p:spPr/>
        <p:txBody>
          <a:bodyPr/>
          <a:lstStyle/>
          <a:p>
            <a:pPr eaLnBrk="1" hangingPunct="1"/>
            <a:r>
              <a:rPr lang="en-US" altLang="zh-CN"/>
              <a:t>1. </a:t>
            </a:r>
            <a:r>
              <a:rPr lang="zh-CN" altLang="en-US"/>
              <a:t>需求管理</a:t>
            </a:r>
            <a:br>
              <a:rPr lang="en-US" altLang="zh-CN"/>
            </a:br>
            <a:r>
              <a:rPr lang="en-US" altLang="zh-CN"/>
              <a:t>——</a:t>
            </a:r>
            <a:r>
              <a:rPr lang="zh-CN" altLang="en-US"/>
              <a:t>活动</a:t>
            </a:r>
          </a:p>
        </p:txBody>
      </p:sp>
      <p:sp>
        <p:nvSpPr>
          <p:cNvPr id="84995" name="Rectangle 2">
            <a:extLst>
              <a:ext uri="{FF2B5EF4-FFF2-40B4-BE49-F238E27FC236}">
                <a16:creationId xmlns:a16="http://schemas.microsoft.com/office/drawing/2014/main" id="{6F7B8C44-D6A5-E27E-C807-6D56CE34F5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84996" name="Object 1">
            <a:extLst>
              <a:ext uri="{FF2B5EF4-FFF2-40B4-BE49-F238E27FC236}">
                <a16:creationId xmlns:a16="http://schemas.microsoft.com/office/drawing/2014/main" id="{A7B119AB-02E8-8043-50AA-FC667648B604}"/>
              </a:ext>
            </a:extLst>
          </p:cNvPr>
          <p:cNvGraphicFramePr>
            <a:graphicFrameLocks noChangeAspect="1"/>
          </p:cNvGraphicFramePr>
          <p:nvPr/>
        </p:nvGraphicFramePr>
        <p:xfrm>
          <a:off x="457200" y="2514600"/>
          <a:ext cx="8074025" cy="2819400"/>
        </p:xfrm>
        <a:graphic>
          <a:graphicData uri="http://schemas.openxmlformats.org/presentationml/2006/ole">
            <mc:AlternateContent xmlns:mc="http://schemas.openxmlformats.org/markup-compatibility/2006">
              <mc:Choice xmlns:v="urn:schemas-microsoft-com:vml" Requires="v">
                <p:oleObj name="Visio" r:id="rId2" imgW="4012502" imgH="1402575" progId="Visio.Drawing.11">
                  <p:embed/>
                </p:oleObj>
              </mc:Choice>
              <mc:Fallback>
                <p:oleObj name="Visio" r:id="rId2" imgW="4012502" imgH="1402575" progId="Visio.Drawing.11">
                  <p:embed/>
                  <p:pic>
                    <p:nvPicPr>
                      <p:cNvPr id="84996" name="Object 1">
                        <a:extLst>
                          <a:ext uri="{FF2B5EF4-FFF2-40B4-BE49-F238E27FC236}">
                            <a16:creationId xmlns:a16="http://schemas.microsoft.com/office/drawing/2014/main" id="{A7B119AB-02E8-8043-50AA-FC667648B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80740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6B64F9B8-DE36-A0F7-79B8-9126F04F1111}"/>
              </a:ext>
            </a:extLst>
          </p:cNvPr>
          <p:cNvSpPr>
            <a:spLocks noGrp="1" noChangeArrowheads="1"/>
          </p:cNvSpPr>
          <p:nvPr>
            <p:ph type="title"/>
          </p:nvPr>
        </p:nvSpPr>
        <p:spPr/>
        <p:txBody>
          <a:bodyPr/>
          <a:lstStyle/>
          <a:p>
            <a:pPr eaLnBrk="1" hangingPunct="1"/>
            <a:r>
              <a:rPr lang="zh-CN" altLang="en-US"/>
              <a:t>主要内容</a:t>
            </a:r>
          </a:p>
        </p:txBody>
      </p:sp>
      <p:sp>
        <p:nvSpPr>
          <p:cNvPr id="86019" name="内容占位符 2">
            <a:extLst>
              <a:ext uri="{FF2B5EF4-FFF2-40B4-BE49-F238E27FC236}">
                <a16:creationId xmlns:a16="http://schemas.microsoft.com/office/drawing/2014/main" id="{B9E88505-C798-57BF-38B3-4294A894859A}"/>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需求管理</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需求基线</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需求跟踪</a:t>
            </a:r>
            <a:endParaRPr lang="en-US" altLang="zh-CN"/>
          </a:p>
          <a:p>
            <a:pPr marL="514350" indent="-514350" eaLnBrk="1" hangingPunct="1">
              <a:buFont typeface="Garamond" panose="02020404030301010803" pitchFamily="18" charset="0"/>
              <a:buAutoNum type="arabicPeriod"/>
            </a:pPr>
            <a:r>
              <a:rPr lang="zh-CN" altLang="en-US"/>
              <a:t>需求变更控制</a:t>
            </a:r>
            <a:endParaRPr lang="en-US" altLang="zh-CN"/>
          </a:p>
          <a:p>
            <a:pPr marL="514350" indent="-514350" eaLnBrk="1" hangingPunct="1">
              <a:buFont typeface="Garamond" panose="02020404030301010803" pitchFamily="18" charset="0"/>
              <a:buAutoNum type="arabicPeriod"/>
            </a:pPr>
            <a:r>
              <a:rPr lang="zh-CN" altLang="en-US"/>
              <a:t>需求管理的实践调查</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a:extLst>
              <a:ext uri="{FF2B5EF4-FFF2-40B4-BE49-F238E27FC236}">
                <a16:creationId xmlns:a16="http://schemas.microsoft.com/office/drawing/2014/main" id="{EFF27E51-0348-0199-CD14-AF884D37CAFA}"/>
              </a:ext>
            </a:extLst>
          </p:cNvPr>
          <p:cNvSpPr>
            <a:spLocks noGrp="1" noChangeArrowheads="1"/>
          </p:cNvSpPr>
          <p:nvPr>
            <p:ph type="title"/>
          </p:nvPr>
        </p:nvSpPr>
        <p:spPr>
          <a:xfrm>
            <a:off x="457200" y="304800"/>
            <a:ext cx="8229600" cy="1139825"/>
          </a:xfrm>
        </p:spPr>
        <p:txBody>
          <a:bodyPr/>
          <a:lstStyle/>
          <a:p>
            <a:pPr eaLnBrk="1" hangingPunct="1"/>
            <a:r>
              <a:rPr lang="en-US" altLang="zh-CN"/>
              <a:t>2. </a:t>
            </a:r>
            <a:r>
              <a:rPr lang="zh-CN" altLang="en-US"/>
              <a:t>需求基线</a:t>
            </a:r>
          </a:p>
        </p:txBody>
      </p:sp>
      <p:sp>
        <p:nvSpPr>
          <p:cNvPr id="87043" name="内容占位符 2">
            <a:extLst>
              <a:ext uri="{FF2B5EF4-FFF2-40B4-BE49-F238E27FC236}">
                <a16:creationId xmlns:a16="http://schemas.microsoft.com/office/drawing/2014/main" id="{E487A35E-E1ED-4951-B17A-EDCCA04F003B}"/>
              </a:ext>
            </a:extLst>
          </p:cNvPr>
          <p:cNvSpPr>
            <a:spLocks noGrp="1" noChangeArrowheads="1"/>
          </p:cNvSpPr>
          <p:nvPr>
            <p:ph idx="1"/>
          </p:nvPr>
        </p:nvSpPr>
        <p:spPr/>
        <p:txBody>
          <a:bodyPr/>
          <a:lstStyle/>
          <a:p>
            <a:pPr eaLnBrk="1" hangingPunct="1"/>
            <a:r>
              <a:rPr lang="zh-CN" altLang="zh-CN" sz="2800"/>
              <a:t>已经通过正式评审和批准的规格说明或产品，它可以作为进一步开发的基础，并且只有通过正式的变更控制过程才能修改它</a:t>
            </a:r>
            <a:endParaRPr lang="en-US" altLang="zh-CN" sz="2800"/>
          </a:p>
          <a:p>
            <a:pPr eaLnBrk="1" hangingPunct="1"/>
            <a:r>
              <a:rPr lang="zh-CN" altLang="zh-CN" sz="2800"/>
              <a:t>是被明确和固定下来的需求集合，是项目团队需要在某一特定产品版本中实现的特征和需求集合</a:t>
            </a:r>
            <a:endParaRPr lang="zh-CN" altLang="en-US" sz="2800"/>
          </a:p>
        </p:txBody>
      </p:sp>
      <p:sp>
        <p:nvSpPr>
          <p:cNvPr id="87044" name="Rectangle 2">
            <a:extLst>
              <a:ext uri="{FF2B5EF4-FFF2-40B4-BE49-F238E27FC236}">
                <a16:creationId xmlns:a16="http://schemas.microsoft.com/office/drawing/2014/main" id="{7156D28B-AAB2-F071-2131-AC473ACA776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87045" name="Object 1">
            <a:extLst>
              <a:ext uri="{FF2B5EF4-FFF2-40B4-BE49-F238E27FC236}">
                <a16:creationId xmlns:a16="http://schemas.microsoft.com/office/drawing/2014/main" id="{BD44EAE5-D2B3-F3C8-57E7-CFFD3665745C}"/>
              </a:ext>
            </a:extLst>
          </p:cNvPr>
          <p:cNvGraphicFramePr>
            <a:graphicFrameLocks noChangeAspect="1"/>
          </p:cNvGraphicFramePr>
          <p:nvPr/>
        </p:nvGraphicFramePr>
        <p:xfrm>
          <a:off x="1600200" y="4038600"/>
          <a:ext cx="5989638" cy="2209800"/>
        </p:xfrm>
        <a:graphic>
          <a:graphicData uri="http://schemas.openxmlformats.org/presentationml/2006/ole">
            <mc:AlternateContent xmlns:mc="http://schemas.openxmlformats.org/markup-compatibility/2006">
              <mc:Choice xmlns:v="urn:schemas-microsoft-com:vml" Requires="v">
                <p:oleObj name="Visio" r:id="rId2" imgW="3752469" imgH="1383773" progId="Visio.Drawing.11">
                  <p:embed/>
                </p:oleObj>
              </mc:Choice>
              <mc:Fallback>
                <p:oleObj name="Visio" r:id="rId2" imgW="3752469" imgH="1383773" progId="Visio.Drawing.11">
                  <p:embed/>
                  <p:pic>
                    <p:nvPicPr>
                      <p:cNvPr id="87045" name="Object 1">
                        <a:extLst>
                          <a:ext uri="{FF2B5EF4-FFF2-40B4-BE49-F238E27FC236}">
                            <a16:creationId xmlns:a16="http://schemas.microsoft.com/office/drawing/2014/main" id="{BD44EAE5-D2B3-F3C8-57E7-CFFD3665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038600"/>
                        <a:ext cx="59896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52068615-7F2A-87E5-AE4B-6A2360A1EB91}"/>
              </a:ext>
            </a:extLst>
          </p:cNvPr>
          <p:cNvSpPr>
            <a:spLocks noGrp="1" noChangeArrowheads="1"/>
          </p:cNvSpPr>
          <p:nvPr>
            <p:ph type="title"/>
          </p:nvPr>
        </p:nvSpPr>
        <p:spPr/>
        <p:txBody>
          <a:bodyPr/>
          <a:lstStyle/>
          <a:p>
            <a:r>
              <a:rPr lang="zh-CN" altLang="en-US"/>
              <a:t>目标与主体关系</a:t>
            </a:r>
          </a:p>
        </p:txBody>
      </p:sp>
      <p:sp>
        <p:nvSpPr>
          <p:cNvPr id="58371" name="内容占位符 2">
            <a:extLst>
              <a:ext uri="{FF2B5EF4-FFF2-40B4-BE49-F238E27FC236}">
                <a16:creationId xmlns:a16="http://schemas.microsoft.com/office/drawing/2014/main" id="{2DA60F6B-81DB-B891-1A5C-FE9B0126F09E}"/>
              </a:ext>
            </a:extLst>
          </p:cNvPr>
          <p:cNvSpPr>
            <a:spLocks noGrp="1" noChangeArrowheads="1"/>
          </p:cNvSpPr>
          <p:nvPr>
            <p:ph idx="1"/>
          </p:nvPr>
        </p:nvSpPr>
        <p:spPr/>
        <p:txBody>
          <a:bodyPr/>
          <a:lstStyle/>
          <a:p>
            <a:r>
              <a:rPr lang="en-US" altLang="zh-CN"/>
              <a:t>Assignment</a:t>
            </a:r>
            <a:r>
              <a:rPr lang="zh-CN" altLang="zh-CN"/>
              <a:t>链接表示为实现目标而需要参与主体。</a:t>
            </a:r>
            <a:endParaRPr lang="en-US" altLang="zh-CN"/>
          </a:p>
          <a:p>
            <a:pPr lvl="1"/>
            <a:r>
              <a:rPr lang="en-US" altLang="zh-CN"/>
              <a:t>OR Assignment</a:t>
            </a:r>
            <a:r>
              <a:rPr lang="zh-CN" altLang="en-US"/>
              <a:t>：</a:t>
            </a:r>
            <a:r>
              <a:rPr lang="zh-CN" altLang="zh-CN"/>
              <a:t>多个主体中的一个来完成。</a:t>
            </a:r>
            <a:endParaRPr lang="en-US" altLang="zh-CN"/>
          </a:p>
          <a:p>
            <a:pPr lvl="1"/>
            <a:r>
              <a:rPr lang="en-US" altLang="zh-CN"/>
              <a:t>AND Assignment</a:t>
            </a:r>
            <a:r>
              <a:rPr lang="zh-CN" altLang="en-US"/>
              <a:t>：</a:t>
            </a:r>
            <a:r>
              <a:rPr lang="zh-CN" altLang="zh-CN"/>
              <a:t>多个主体一起共同完成</a:t>
            </a:r>
            <a:endParaRPr lang="zh-CN" altLang="en-US"/>
          </a:p>
        </p:txBody>
      </p:sp>
      <p:graphicFrame>
        <p:nvGraphicFramePr>
          <p:cNvPr id="58372" name="对象 3">
            <a:extLst>
              <a:ext uri="{FF2B5EF4-FFF2-40B4-BE49-F238E27FC236}">
                <a16:creationId xmlns:a16="http://schemas.microsoft.com/office/drawing/2014/main" id="{28F061DE-3D21-01EF-B2A4-948B18761880}"/>
              </a:ext>
            </a:extLst>
          </p:cNvPr>
          <p:cNvGraphicFramePr>
            <a:graphicFrameLocks noChangeAspect="1"/>
          </p:cNvGraphicFramePr>
          <p:nvPr/>
        </p:nvGraphicFramePr>
        <p:xfrm>
          <a:off x="914400" y="3657600"/>
          <a:ext cx="7162800" cy="2824163"/>
        </p:xfrm>
        <a:graphic>
          <a:graphicData uri="http://schemas.openxmlformats.org/presentationml/2006/ole">
            <mc:AlternateContent xmlns:mc="http://schemas.openxmlformats.org/markup-compatibility/2006">
              <mc:Choice xmlns:v="urn:schemas-microsoft-com:vml" Requires="v">
                <p:oleObj name="Visio" r:id="rId2" imgW="4699671" imgH="1853094" progId="Visio.Drawing.11">
                  <p:embed/>
                </p:oleObj>
              </mc:Choice>
              <mc:Fallback>
                <p:oleObj name="Visio" r:id="rId2" imgW="4699671" imgH="1853094" progId="Visio.Drawing.11">
                  <p:embed/>
                  <p:pic>
                    <p:nvPicPr>
                      <p:cNvPr id="58372" name="对象 3">
                        <a:extLst>
                          <a:ext uri="{FF2B5EF4-FFF2-40B4-BE49-F238E27FC236}">
                            <a16:creationId xmlns:a16="http://schemas.microsoft.com/office/drawing/2014/main" id="{28F061DE-3D21-01EF-B2A4-948B18761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57600"/>
                        <a:ext cx="71628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3" name="灯片编号占位符 1">
            <a:extLst>
              <a:ext uri="{FF2B5EF4-FFF2-40B4-BE49-F238E27FC236}">
                <a16:creationId xmlns:a16="http://schemas.microsoft.com/office/drawing/2014/main" id="{3A7385D5-3AD4-BFBF-1053-F0C94DC73E4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A9CFCA-FFD2-483E-9407-E389DFEBC680}" type="slidenum">
              <a:rPr lang="en-US" altLang="zh-CN" smtClean="0">
                <a:latin typeface="Garamond" panose="02020404030301010803" pitchFamily="18" charset="0"/>
              </a:rPr>
              <a:pPr/>
              <a:t>35</a:t>
            </a:fld>
            <a:endParaRPr lang="en-US" altLang="zh-CN">
              <a:latin typeface="Garamond" panose="02020404030301010803" pitchFamily="18" charset="0"/>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2AC8E050-18C8-DAEA-2E5E-F06F8C7E80FD}"/>
              </a:ext>
            </a:extLst>
          </p:cNvPr>
          <p:cNvSpPr>
            <a:spLocks noGrp="1" noChangeArrowheads="1"/>
          </p:cNvSpPr>
          <p:nvPr>
            <p:ph type="title"/>
          </p:nvPr>
        </p:nvSpPr>
        <p:spPr/>
        <p:txBody>
          <a:bodyPr/>
          <a:lstStyle/>
          <a:p>
            <a:pPr eaLnBrk="1" hangingPunct="1"/>
            <a:r>
              <a:rPr lang="en-US" altLang="zh-CN"/>
              <a:t>2. </a:t>
            </a:r>
            <a:r>
              <a:rPr lang="zh-CN" altLang="en-US"/>
              <a:t>需求基线</a:t>
            </a:r>
            <a:br>
              <a:rPr lang="en-US" altLang="zh-CN"/>
            </a:br>
            <a:r>
              <a:rPr lang="en-US" altLang="zh-CN"/>
              <a:t>——</a:t>
            </a:r>
            <a:r>
              <a:rPr lang="zh-CN" altLang="en-US"/>
              <a:t>描述内容</a:t>
            </a:r>
          </a:p>
        </p:txBody>
      </p:sp>
      <p:sp>
        <p:nvSpPr>
          <p:cNvPr id="88067" name="内容占位符 2">
            <a:extLst>
              <a:ext uri="{FF2B5EF4-FFF2-40B4-BE49-F238E27FC236}">
                <a16:creationId xmlns:a16="http://schemas.microsoft.com/office/drawing/2014/main" id="{9107662B-1AFE-39CE-39AE-3DEE29920FA5}"/>
              </a:ext>
            </a:extLst>
          </p:cNvPr>
          <p:cNvSpPr>
            <a:spLocks noGrp="1" noChangeArrowheads="1"/>
          </p:cNvSpPr>
          <p:nvPr>
            <p:ph idx="1"/>
          </p:nvPr>
        </p:nvSpPr>
        <p:spPr/>
        <p:txBody>
          <a:bodyPr/>
          <a:lstStyle/>
          <a:p>
            <a:pPr eaLnBrk="1" hangingPunct="1"/>
            <a:r>
              <a:rPr lang="zh-CN" altLang="zh-CN" sz="1800">
                <a:solidFill>
                  <a:srgbClr val="FF0000"/>
                </a:solidFill>
              </a:rPr>
              <a:t>标识符（</a:t>
            </a:r>
            <a:r>
              <a:rPr lang="en-US" altLang="zh-CN" sz="1800">
                <a:solidFill>
                  <a:srgbClr val="FF0000"/>
                </a:solidFill>
              </a:rPr>
              <a:t>ID</a:t>
            </a:r>
            <a:r>
              <a:rPr lang="zh-CN" altLang="zh-CN" sz="1800">
                <a:solidFill>
                  <a:srgbClr val="FF0000"/>
                </a:solidFill>
              </a:rPr>
              <a:t>），为后续的项目工作提供一个共同的交流参照。</a:t>
            </a:r>
          </a:p>
          <a:p>
            <a:pPr eaLnBrk="1" hangingPunct="1"/>
            <a:r>
              <a:rPr lang="zh-CN" altLang="zh-CN" sz="1800">
                <a:solidFill>
                  <a:srgbClr val="FF0000"/>
                </a:solidFill>
              </a:rPr>
              <a:t>当前版本号（</a:t>
            </a:r>
            <a:r>
              <a:rPr lang="en-US" altLang="zh-CN" sz="1800">
                <a:solidFill>
                  <a:srgbClr val="FF0000"/>
                </a:solidFill>
              </a:rPr>
              <a:t>Version</a:t>
            </a:r>
            <a:r>
              <a:rPr lang="zh-CN" altLang="zh-CN" sz="1800">
                <a:solidFill>
                  <a:srgbClr val="FF0000"/>
                </a:solidFill>
              </a:rPr>
              <a:t>），保证项目的各项工作都建立在最新的一致需求基础之上。</a:t>
            </a:r>
          </a:p>
          <a:p>
            <a:pPr eaLnBrk="1" hangingPunct="1"/>
            <a:r>
              <a:rPr lang="zh-CN" altLang="zh-CN" sz="1800">
                <a:solidFill>
                  <a:srgbClr val="FF0000"/>
                </a:solidFill>
              </a:rPr>
              <a:t>源头（</a:t>
            </a:r>
            <a:r>
              <a:rPr lang="en-US" altLang="zh-CN" sz="1800">
                <a:solidFill>
                  <a:srgbClr val="FF0000"/>
                </a:solidFill>
              </a:rPr>
              <a:t>Source</a:t>
            </a:r>
            <a:r>
              <a:rPr lang="zh-CN" altLang="zh-CN" sz="1800">
                <a:solidFill>
                  <a:srgbClr val="FF0000"/>
                </a:solidFill>
              </a:rPr>
              <a:t>），在需要进一步深入理解或者改变需求时，可以回溯到需求的源头。</a:t>
            </a:r>
          </a:p>
          <a:p>
            <a:pPr eaLnBrk="1" hangingPunct="1"/>
            <a:r>
              <a:rPr lang="zh-CN" altLang="zh-CN" sz="1800">
                <a:solidFill>
                  <a:srgbClr val="FF0000"/>
                </a:solidFill>
              </a:rPr>
              <a:t>理由（</a:t>
            </a:r>
            <a:r>
              <a:rPr lang="en-US" altLang="zh-CN" sz="1800">
                <a:solidFill>
                  <a:srgbClr val="FF0000"/>
                </a:solidFill>
              </a:rPr>
              <a:t>Rational</a:t>
            </a:r>
            <a:r>
              <a:rPr lang="zh-CN" altLang="zh-CN" sz="1800">
                <a:solidFill>
                  <a:srgbClr val="FF0000"/>
                </a:solidFill>
              </a:rPr>
              <a:t>），提供需求产生的背景知识。</a:t>
            </a:r>
          </a:p>
          <a:p>
            <a:pPr eaLnBrk="1" hangingPunct="1"/>
            <a:r>
              <a:rPr lang="zh-CN" altLang="zh-CN" sz="1800">
                <a:solidFill>
                  <a:srgbClr val="FF0000"/>
                </a:solidFill>
              </a:rPr>
              <a:t>优先级（</a:t>
            </a:r>
            <a:r>
              <a:rPr lang="en-US" altLang="zh-CN" sz="1800">
                <a:solidFill>
                  <a:srgbClr val="FF0000"/>
                </a:solidFill>
              </a:rPr>
              <a:t>Priority</a:t>
            </a:r>
            <a:r>
              <a:rPr lang="zh-CN" altLang="zh-CN" sz="1800">
                <a:solidFill>
                  <a:srgbClr val="FF0000"/>
                </a:solidFill>
              </a:rPr>
              <a:t>），后续的项目工作可以参照优先级进行安排和调度。</a:t>
            </a:r>
          </a:p>
          <a:p>
            <a:pPr eaLnBrk="1" hangingPunct="1"/>
            <a:r>
              <a:rPr lang="zh-CN" altLang="zh-CN" sz="1800">
                <a:solidFill>
                  <a:srgbClr val="FF0000"/>
                </a:solidFill>
              </a:rPr>
              <a:t>状态（</a:t>
            </a:r>
            <a:r>
              <a:rPr lang="en-US" altLang="zh-CN" sz="1800">
                <a:solidFill>
                  <a:srgbClr val="FF0000"/>
                </a:solidFill>
              </a:rPr>
              <a:t>Status</a:t>
            </a:r>
            <a:r>
              <a:rPr lang="zh-CN" altLang="zh-CN" sz="1800">
                <a:solidFill>
                  <a:srgbClr val="FF0000"/>
                </a:solidFill>
              </a:rPr>
              <a:t>），交流和具体需求相关的项目工作状况。</a:t>
            </a:r>
          </a:p>
          <a:p>
            <a:pPr eaLnBrk="1" hangingPunct="1"/>
            <a:r>
              <a:rPr lang="zh-CN" altLang="zh-CN" sz="1800">
                <a:solidFill>
                  <a:srgbClr val="FF0000"/>
                </a:solidFill>
              </a:rPr>
              <a:t>成本、工作量、风险、可变性（</a:t>
            </a:r>
            <a:r>
              <a:rPr lang="en-US" altLang="zh-CN" sz="1800">
                <a:solidFill>
                  <a:srgbClr val="FF0000"/>
                </a:solidFill>
              </a:rPr>
              <a:t>Cost</a:t>
            </a:r>
            <a:r>
              <a:rPr lang="zh-CN" altLang="zh-CN" sz="1800">
                <a:solidFill>
                  <a:srgbClr val="FF0000"/>
                </a:solidFill>
              </a:rPr>
              <a:t>、</a:t>
            </a:r>
            <a:r>
              <a:rPr lang="en-US" altLang="zh-CN" sz="1800">
                <a:solidFill>
                  <a:srgbClr val="FF0000"/>
                </a:solidFill>
              </a:rPr>
              <a:t>Effort</a:t>
            </a:r>
            <a:r>
              <a:rPr lang="zh-CN" altLang="zh-CN" sz="1800">
                <a:solidFill>
                  <a:srgbClr val="FF0000"/>
                </a:solidFill>
              </a:rPr>
              <a:t>、</a:t>
            </a:r>
            <a:r>
              <a:rPr lang="en-US" altLang="zh-CN" sz="1800">
                <a:solidFill>
                  <a:srgbClr val="FF0000"/>
                </a:solidFill>
              </a:rPr>
              <a:t>Risk</a:t>
            </a:r>
            <a:r>
              <a:rPr lang="zh-CN" altLang="zh-CN" sz="1800">
                <a:solidFill>
                  <a:srgbClr val="FF0000"/>
                </a:solidFill>
              </a:rPr>
              <a:t>、</a:t>
            </a:r>
            <a:r>
              <a:rPr lang="en-US" altLang="zh-CN" sz="1800">
                <a:solidFill>
                  <a:srgbClr val="FF0000"/>
                </a:solidFill>
              </a:rPr>
              <a:t>Volatility</a:t>
            </a:r>
            <a:r>
              <a:rPr lang="zh-CN" altLang="zh-CN" sz="1800">
                <a:solidFill>
                  <a:srgbClr val="FF0000"/>
                </a:solidFill>
              </a:rPr>
              <a:t>），为需求的设计和实现提供参考信息，驱动设计和实现工作。</a:t>
            </a:r>
          </a:p>
          <a:p>
            <a:pPr eaLnBrk="1" hangingPunct="1"/>
            <a:r>
              <a:rPr lang="zh-CN" altLang="zh-CN" sz="1800"/>
              <a:t>需求创建的日期；</a:t>
            </a:r>
          </a:p>
          <a:p>
            <a:pPr eaLnBrk="1" hangingPunct="1"/>
            <a:r>
              <a:rPr lang="zh-CN" altLang="zh-CN" sz="1800"/>
              <a:t>和需求相关的项目工作人员，包括需求的作者、设计者、实现者、测试者等；</a:t>
            </a:r>
          </a:p>
          <a:p>
            <a:pPr eaLnBrk="1" hangingPunct="1"/>
            <a:r>
              <a:rPr lang="zh-CN" altLang="zh-CN" sz="1800"/>
              <a:t>需求涉及的子系统；</a:t>
            </a:r>
          </a:p>
          <a:p>
            <a:pPr eaLnBrk="1" hangingPunct="1"/>
            <a:r>
              <a:rPr lang="zh-CN" altLang="zh-CN" sz="1800"/>
              <a:t>需求涉及的产品版本号；</a:t>
            </a:r>
          </a:p>
          <a:p>
            <a:pPr eaLnBrk="1" hangingPunct="1"/>
            <a:r>
              <a:rPr lang="zh-CN" altLang="zh-CN" sz="1800"/>
              <a:t>需求的验收和验证标准；</a:t>
            </a:r>
            <a:endParaRPr lang="en-US" altLang="zh-CN" sz="1800"/>
          </a:p>
          <a:p>
            <a:pPr eaLnBrk="1" hangingPunct="1"/>
            <a:r>
              <a:rPr lang="en-US" altLang="zh-CN" sz="1800"/>
              <a:t>…</a:t>
            </a:r>
            <a:endParaRPr lang="zh-CN" altLang="en-US" sz="180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F2EA102B-14A1-DCC9-764A-766C4EB4ED03}"/>
              </a:ext>
            </a:extLst>
          </p:cNvPr>
          <p:cNvSpPr>
            <a:spLocks noGrp="1" noChangeArrowheads="1"/>
          </p:cNvSpPr>
          <p:nvPr>
            <p:ph type="title"/>
          </p:nvPr>
        </p:nvSpPr>
        <p:spPr/>
        <p:txBody>
          <a:bodyPr/>
          <a:lstStyle/>
          <a:p>
            <a:pPr eaLnBrk="1" hangingPunct="1"/>
            <a:r>
              <a:rPr lang="en-US" altLang="zh-CN"/>
              <a:t>2. </a:t>
            </a:r>
            <a:r>
              <a:rPr lang="zh-CN" altLang="en-US"/>
              <a:t>需求基线</a:t>
            </a:r>
            <a:br>
              <a:rPr lang="en-US" altLang="zh-CN"/>
            </a:br>
            <a:r>
              <a:rPr lang="en-US" altLang="zh-CN"/>
              <a:t>——</a:t>
            </a:r>
            <a:r>
              <a:rPr lang="zh-CN" altLang="en-US"/>
              <a:t>维护活动：配置管理</a:t>
            </a:r>
          </a:p>
        </p:txBody>
      </p:sp>
      <p:sp>
        <p:nvSpPr>
          <p:cNvPr id="3" name="内容占位符 2">
            <a:extLst>
              <a:ext uri="{FF2B5EF4-FFF2-40B4-BE49-F238E27FC236}">
                <a16:creationId xmlns:a16="http://schemas.microsoft.com/office/drawing/2014/main" id="{0764CB2B-E528-172E-215B-F4E52106856C}"/>
              </a:ext>
            </a:extLst>
          </p:cNvPr>
          <p:cNvSpPr>
            <a:spLocks noGrp="1"/>
          </p:cNvSpPr>
          <p:nvPr>
            <p:ph idx="1"/>
          </p:nvPr>
        </p:nvSpPr>
        <p:spPr>
          <a:xfrm>
            <a:off x="457200" y="1676400"/>
            <a:ext cx="8229600" cy="4530725"/>
          </a:xfrm>
        </p:spPr>
        <p:txBody>
          <a:bodyPr/>
          <a:lstStyle/>
          <a:p>
            <a:pPr eaLnBrk="1" hangingPunct="1">
              <a:defRPr/>
            </a:pPr>
            <a:r>
              <a:rPr lang="zh-CN" sz="2000" dirty="0"/>
              <a:t>标识配置项</a:t>
            </a:r>
            <a:endParaRPr lang="en-US" altLang="zh-CN" sz="2000" dirty="0"/>
          </a:p>
          <a:p>
            <a:pPr lvl="1" eaLnBrk="1" hangingPunct="1">
              <a:defRPr/>
            </a:pPr>
            <a:r>
              <a:rPr lang="zh-CN" sz="1800" dirty="0">
                <a:cs typeface="+mn-cs"/>
              </a:rPr>
              <a:t>递增数值，例如</a:t>
            </a:r>
            <a:r>
              <a:rPr lang="en-US" sz="1800" dirty="0">
                <a:cs typeface="+mn-cs"/>
              </a:rPr>
              <a:t>1</a:t>
            </a:r>
            <a:r>
              <a:rPr lang="zh-CN" sz="1800" dirty="0">
                <a:cs typeface="+mn-cs"/>
              </a:rPr>
              <a:t>，</a:t>
            </a:r>
            <a:r>
              <a:rPr lang="en-US" sz="1800" dirty="0">
                <a:cs typeface="+mn-cs"/>
              </a:rPr>
              <a:t>2</a:t>
            </a:r>
            <a:r>
              <a:rPr lang="zh-CN" sz="1800" dirty="0">
                <a:cs typeface="+mn-cs"/>
              </a:rPr>
              <a:t>，</a:t>
            </a:r>
            <a:r>
              <a:rPr lang="en-US" sz="1800" dirty="0">
                <a:cs typeface="+mn-cs"/>
              </a:rPr>
              <a:t>…x</a:t>
            </a:r>
            <a:r>
              <a:rPr lang="zh-CN" sz="1800" dirty="0">
                <a:cs typeface="+mn-cs"/>
              </a:rPr>
              <a:t>；</a:t>
            </a:r>
            <a:endParaRPr lang="en-US" altLang="zh-CN" sz="1800" dirty="0">
              <a:cs typeface="+mn-cs"/>
            </a:endParaRPr>
          </a:p>
          <a:p>
            <a:pPr lvl="1" eaLnBrk="1" hangingPunct="1">
              <a:defRPr/>
            </a:pPr>
            <a:r>
              <a:rPr lang="zh-CN" sz="1800" dirty="0">
                <a:cs typeface="+mn-cs"/>
              </a:rPr>
              <a:t>层次式数值编码，例如</a:t>
            </a:r>
            <a:r>
              <a:rPr lang="en-US" sz="1800" dirty="0">
                <a:cs typeface="+mn-cs"/>
              </a:rPr>
              <a:t>1.1.1</a:t>
            </a:r>
            <a:r>
              <a:rPr lang="zh-CN" sz="1800" dirty="0">
                <a:cs typeface="+mn-cs"/>
              </a:rPr>
              <a:t>，</a:t>
            </a:r>
            <a:r>
              <a:rPr lang="en-US" sz="1800" dirty="0">
                <a:cs typeface="+mn-cs"/>
              </a:rPr>
              <a:t>1.2.1</a:t>
            </a:r>
            <a:r>
              <a:rPr lang="zh-CN" sz="1800" dirty="0">
                <a:cs typeface="+mn-cs"/>
              </a:rPr>
              <a:t>，</a:t>
            </a:r>
            <a:r>
              <a:rPr lang="en-US" sz="1800" dirty="0">
                <a:cs typeface="+mn-cs"/>
              </a:rPr>
              <a:t>…</a:t>
            </a:r>
            <a:r>
              <a:rPr lang="en-US" sz="1800" dirty="0" err="1">
                <a:cs typeface="+mn-cs"/>
              </a:rPr>
              <a:t>x.y.z</a:t>
            </a:r>
            <a:r>
              <a:rPr lang="zh-CN" sz="1800" dirty="0">
                <a:cs typeface="+mn-cs"/>
              </a:rPr>
              <a:t>；</a:t>
            </a:r>
            <a:endParaRPr lang="en-US" altLang="zh-CN" sz="1800" dirty="0">
              <a:cs typeface="+mn-cs"/>
            </a:endParaRPr>
          </a:p>
          <a:p>
            <a:pPr lvl="1" eaLnBrk="1" hangingPunct="1">
              <a:defRPr/>
            </a:pPr>
            <a:r>
              <a:rPr lang="zh-CN" sz="1800" dirty="0">
                <a:cs typeface="+mn-cs"/>
              </a:rPr>
              <a:t>层次式命名编码，例如</a:t>
            </a:r>
            <a:r>
              <a:rPr lang="en-US" sz="1800" dirty="0" err="1">
                <a:cs typeface="+mn-cs"/>
              </a:rPr>
              <a:t>Order.Place.Date</a:t>
            </a:r>
            <a:r>
              <a:rPr lang="zh-CN" sz="1800" dirty="0">
                <a:cs typeface="+mn-cs"/>
              </a:rPr>
              <a:t>，</a:t>
            </a:r>
            <a:r>
              <a:rPr lang="en-US" sz="1800" dirty="0" err="1">
                <a:cs typeface="+mn-cs"/>
              </a:rPr>
              <a:t>Order.Place.Register</a:t>
            </a:r>
            <a:r>
              <a:rPr lang="zh-CN" sz="1800" dirty="0">
                <a:cs typeface="+mn-cs"/>
              </a:rPr>
              <a:t>，</a:t>
            </a:r>
            <a:r>
              <a:rPr lang="en-US" sz="1800" dirty="0">
                <a:cs typeface="+mn-cs"/>
              </a:rPr>
              <a:t>…</a:t>
            </a:r>
            <a:r>
              <a:rPr lang="en-US" sz="1800" dirty="0" err="1">
                <a:cs typeface="+mn-cs"/>
              </a:rPr>
              <a:t>Task.Step.Substep</a:t>
            </a:r>
            <a:endParaRPr lang="en-US" sz="1800" dirty="0">
              <a:cs typeface="+mn-cs"/>
            </a:endParaRPr>
          </a:p>
          <a:p>
            <a:pPr eaLnBrk="1" hangingPunct="1">
              <a:defRPr/>
            </a:pPr>
            <a:r>
              <a:rPr lang="zh-CN" sz="2000" dirty="0"/>
              <a:t>版本控制</a:t>
            </a:r>
            <a:endParaRPr lang="en-US" altLang="zh-CN" sz="2000" dirty="0"/>
          </a:p>
          <a:p>
            <a:pPr lvl="1" eaLnBrk="1" hangingPunct="1">
              <a:defRPr/>
            </a:pPr>
            <a:r>
              <a:rPr lang="zh-CN" sz="1800" dirty="0">
                <a:cs typeface="+mn-cs"/>
              </a:rPr>
              <a:t>每一条单独的需求需要进行版本控制</a:t>
            </a:r>
            <a:endParaRPr lang="en-US" altLang="zh-CN" sz="1800" dirty="0">
              <a:cs typeface="+mn-cs"/>
            </a:endParaRPr>
          </a:p>
          <a:p>
            <a:pPr lvl="1" eaLnBrk="1" hangingPunct="1">
              <a:defRPr/>
            </a:pPr>
            <a:r>
              <a:rPr lang="zh-CN" sz="1800" dirty="0">
                <a:cs typeface="+mn-cs"/>
              </a:rPr>
              <a:t>相关的需求文档也需要进行版本控制</a:t>
            </a:r>
            <a:endParaRPr lang="en-US" altLang="zh-CN" sz="1800" dirty="0">
              <a:cs typeface="+mn-cs"/>
            </a:endParaRPr>
          </a:p>
          <a:p>
            <a:pPr eaLnBrk="1" hangingPunct="1">
              <a:defRPr/>
            </a:pPr>
            <a:r>
              <a:rPr lang="zh-CN" sz="2000" dirty="0"/>
              <a:t>变更控制</a:t>
            </a:r>
            <a:endParaRPr lang="en-US" altLang="zh-CN" sz="2000" dirty="0"/>
          </a:p>
          <a:p>
            <a:pPr eaLnBrk="1" hangingPunct="1">
              <a:defRPr/>
            </a:pPr>
            <a:r>
              <a:rPr lang="zh-CN" sz="2000" dirty="0"/>
              <a:t>访问审计</a:t>
            </a:r>
            <a:endParaRPr lang="en-US" altLang="zh-CN" sz="2000" dirty="0"/>
          </a:p>
          <a:p>
            <a:pPr lvl="1" eaLnBrk="1" hangingPunct="1">
              <a:defRPr/>
            </a:pPr>
            <a:r>
              <a:rPr lang="zh-CN" sz="1800" dirty="0">
                <a:cs typeface="+mn-cs"/>
              </a:rPr>
              <a:t>记录和审计访问的情况</a:t>
            </a:r>
            <a:endParaRPr lang="en-US" altLang="zh-CN" sz="1800" dirty="0">
              <a:cs typeface="+mn-cs"/>
            </a:endParaRPr>
          </a:p>
          <a:p>
            <a:pPr eaLnBrk="1" hangingPunct="1">
              <a:defRPr/>
            </a:pPr>
            <a:r>
              <a:rPr lang="zh-CN" sz="2000" dirty="0"/>
              <a:t>状态报告</a:t>
            </a:r>
            <a:endParaRPr lang="en-US" altLang="zh-CN" sz="2000" dirty="0"/>
          </a:p>
          <a:p>
            <a:pPr lvl="1" eaLnBrk="1" hangingPunct="1">
              <a:defRPr/>
            </a:pPr>
            <a:r>
              <a:rPr lang="zh-CN" sz="1800" dirty="0">
                <a:cs typeface="+mn-cs"/>
              </a:rPr>
              <a:t>反映需求基线的成熟度（变化的幅度越大，成熟度越低）、稳定性（改变的次数越多，稳定性越差）等</a:t>
            </a:r>
            <a:endParaRPr lang="zh-CN" altLang="en-US" sz="18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8467796A-CC5F-9A37-4DFB-81BEC40B3B71}"/>
              </a:ext>
            </a:extLst>
          </p:cNvPr>
          <p:cNvSpPr>
            <a:spLocks noGrp="1" noChangeArrowheads="1"/>
          </p:cNvSpPr>
          <p:nvPr>
            <p:ph type="title"/>
          </p:nvPr>
        </p:nvSpPr>
        <p:spPr/>
        <p:txBody>
          <a:bodyPr/>
          <a:lstStyle/>
          <a:p>
            <a:pPr eaLnBrk="1" hangingPunct="1"/>
            <a:r>
              <a:rPr lang="en-US" altLang="zh-CN"/>
              <a:t>2. </a:t>
            </a:r>
            <a:r>
              <a:rPr lang="zh-CN" altLang="en-US"/>
              <a:t>需求基线</a:t>
            </a:r>
            <a:br>
              <a:rPr lang="en-US" altLang="zh-CN"/>
            </a:br>
            <a:r>
              <a:rPr lang="en-US" altLang="zh-CN"/>
              <a:t>——</a:t>
            </a:r>
            <a:r>
              <a:rPr lang="zh-CN" altLang="en-US"/>
              <a:t>维护活动：状态维护</a:t>
            </a:r>
          </a:p>
        </p:txBody>
      </p:sp>
      <p:graphicFrame>
        <p:nvGraphicFramePr>
          <p:cNvPr id="4" name="内容占位符 3">
            <a:extLst>
              <a:ext uri="{FF2B5EF4-FFF2-40B4-BE49-F238E27FC236}">
                <a16:creationId xmlns:a16="http://schemas.microsoft.com/office/drawing/2014/main" id="{8EC5B0AF-7054-EDD2-A34D-FFB758F76B6D}"/>
              </a:ext>
            </a:extLst>
          </p:cNvPr>
          <p:cNvGraphicFramePr>
            <a:graphicFrameLocks noGrp="1"/>
          </p:cNvGraphicFramePr>
          <p:nvPr>
            <p:ph idx="1"/>
          </p:nvPr>
        </p:nvGraphicFramePr>
        <p:xfrm>
          <a:off x="457200" y="1905000"/>
          <a:ext cx="7924800" cy="4240213"/>
        </p:xfrm>
        <a:graphic>
          <a:graphicData uri="http://schemas.openxmlformats.org/drawingml/2006/table">
            <a:tbl>
              <a:tblPr/>
              <a:tblGrid>
                <a:gridCol w="1972697">
                  <a:extLst>
                    <a:ext uri="{9D8B030D-6E8A-4147-A177-3AD203B41FA5}">
                      <a16:colId xmlns:a16="http://schemas.microsoft.com/office/drawing/2014/main" val="20000"/>
                    </a:ext>
                  </a:extLst>
                </a:gridCol>
                <a:gridCol w="5952103">
                  <a:extLst>
                    <a:ext uri="{9D8B030D-6E8A-4147-A177-3AD203B41FA5}">
                      <a16:colId xmlns:a16="http://schemas.microsoft.com/office/drawing/2014/main" val="20001"/>
                    </a:ext>
                  </a:extLst>
                </a:gridCol>
              </a:tblGrid>
              <a:tr h="310660">
                <a:tc>
                  <a:txBody>
                    <a:bodyPr/>
                    <a:lstStyle/>
                    <a:p>
                      <a:pPr algn="ctr">
                        <a:spcAft>
                          <a:spcPts val="0"/>
                        </a:spcAft>
                      </a:pPr>
                      <a:r>
                        <a:rPr lang="zh-CN" sz="1800" kern="100">
                          <a:latin typeface="+mn-ea"/>
                          <a:ea typeface="+mn-ea"/>
                        </a:rPr>
                        <a:t>状态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mn-ea"/>
                          <a:ea typeface="+mn-ea"/>
                        </a:rPr>
                        <a:t>定义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0660">
                <a:tc>
                  <a:txBody>
                    <a:bodyPr/>
                    <a:lstStyle/>
                    <a:p>
                      <a:pPr algn="just">
                        <a:spcAft>
                          <a:spcPts val="0"/>
                        </a:spcAft>
                      </a:pPr>
                      <a:r>
                        <a:rPr lang="zh-CN" sz="1800" kern="100">
                          <a:latin typeface="+mn-ea"/>
                          <a:ea typeface="+mn-ea"/>
                        </a:rPr>
                        <a:t>已提议（</a:t>
                      </a:r>
                      <a:r>
                        <a:rPr lang="en-US" sz="1800" kern="100">
                          <a:latin typeface="+mn-ea"/>
                          <a:ea typeface="+mn-ea"/>
                        </a:rPr>
                        <a:t>Proposed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mn-ea"/>
                          <a:ea typeface="+mn-ea"/>
                        </a:rPr>
                        <a:t>该需求已被有相应权限的人提出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1979">
                <a:tc>
                  <a:txBody>
                    <a:bodyPr/>
                    <a:lstStyle/>
                    <a:p>
                      <a:pPr algn="just">
                        <a:spcAft>
                          <a:spcPts val="0"/>
                        </a:spcAft>
                      </a:pPr>
                      <a:r>
                        <a:rPr lang="zh-CN" sz="1800" kern="100">
                          <a:latin typeface="+mn-ea"/>
                          <a:ea typeface="+mn-ea"/>
                        </a:rPr>
                        <a:t>已批准（</a:t>
                      </a:r>
                      <a:r>
                        <a:rPr lang="en-US" sz="1800" kern="100">
                          <a:latin typeface="+mn-ea"/>
                          <a:ea typeface="+mn-ea"/>
                        </a:rPr>
                        <a:t>Approved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mn-ea"/>
                          <a:ea typeface="+mn-ea"/>
                        </a:rPr>
                        <a:t>该需求已经被分析，它对项目的影响已进行了估计，并且已经被分配到某一特定版本的基线中。关键涉众已同意包含这一需求，软件开发团队已承诺实现这一需求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1318">
                <a:tc>
                  <a:txBody>
                    <a:bodyPr/>
                    <a:lstStyle/>
                    <a:p>
                      <a:pPr algn="just">
                        <a:spcAft>
                          <a:spcPts val="0"/>
                        </a:spcAft>
                      </a:pPr>
                      <a:r>
                        <a:rPr lang="zh-CN" sz="1800" kern="100">
                          <a:latin typeface="+mn-ea"/>
                          <a:ea typeface="+mn-ea"/>
                        </a:rPr>
                        <a:t>已实现（</a:t>
                      </a:r>
                      <a:r>
                        <a:rPr lang="en-US" sz="1800" kern="100">
                          <a:latin typeface="+mn-ea"/>
                          <a:ea typeface="+mn-ea"/>
                        </a:rPr>
                        <a:t>Implemented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mn-ea"/>
                          <a:ea typeface="+mn-ea"/>
                        </a:rPr>
                        <a:t>实现这一需求的系统组件已经完成了设计和实现。这一需求已经被跟踪到相关的设计元素和实现元素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2959">
                <a:tc>
                  <a:txBody>
                    <a:bodyPr/>
                    <a:lstStyle/>
                    <a:p>
                      <a:pPr algn="just">
                        <a:spcAft>
                          <a:spcPts val="0"/>
                        </a:spcAft>
                      </a:pPr>
                      <a:r>
                        <a:rPr lang="zh-CN" sz="1800" kern="100">
                          <a:latin typeface="+mn-ea"/>
                          <a:ea typeface="+mn-ea"/>
                        </a:rPr>
                        <a:t>已验证（</a:t>
                      </a:r>
                      <a:r>
                        <a:rPr lang="en-US" sz="1800" kern="100">
                          <a:latin typeface="+mn-ea"/>
                          <a:ea typeface="+mn-ea"/>
                        </a:rPr>
                        <a:t>Verified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mn-ea"/>
                          <a:ea typeface="+mn-ea"/>
                        </a:rPr>
                        <a:t>已在集成产品中确认了这一需求的功能实现是正确的。这一需求已经被跟踪到相关的测试用例。这一需求目前可以被认为是已完成了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21318">
                <a:tc>
                  <a:txBody>
                    <a:bodyPr/>
                    <a:lstStyle/>
                    <a:p>
                      <a:pPr algn="just">
                        <a:spcAft>
                          <a:spcPts val="0"/>
                        </a:spcAft>
                      </a:pPr>
                      <a:r>
                        <a:rPr lang="zh-CN" sz="1800" kern="100">
                          <a:latin typeface="+mn-ea"/>
                          <a:ea typeface="+mn-ea"/>
                        </a:rPr>
                        <a:t>已删除（</a:t>
                      </a:r>
                      <a:r>
                        <a:rPr lang="en-US" sz="1800" kern="100">
                          <a:latin typeface="+mn-ea"/>
                          <a:ea typeface="+mn-ea"/>
                        </a:rPr>
                        <a:t>Deleted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mn-ea"/>
                          <a:ea typeface="+mn-ea"/>
                        </a:rPr>
                        <a:t>已批准的需求又从需求基线中取消了。要解释清楚为什么要删除这一需求，以及是谁决定删除的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1318">
                <a:tc>
                  <a:txBody>
                    <a:bodyPr/>
                    <a:lstStyle/>
                    <a:p>
                      <a:pPr algn="just">
                        <a:spcAft>
                          <a:spcPts val="0"/>
                        </a:spcAft>
                      </a:pPr>
                      <a:r>
                        <a:rPr lang="zh-CN" sz="1800" kern="100">
                          <a:latin typeface="+mn-ea"/>
                          <a:ea typeface="+mn-ea"/>
                        </a:rPr>
                        <a:t>已否决（</a:t>
                      </a:r>
                      <a:r>
                        <a:rPr lang="en-US" sz="1800" kern="100">
                          <a:latin typeface="+mn-ea"/>
                          <a:ea typeface="+mn-ea"/>
                        </a:rPr>
                        <a:t>Rejected</a:t>
                      </a:r>
                      <a:r>
                        <a:rPr lang="zh-CN" sz="1800" kern="100">
                          <a:latin typeface="+mn-ea"/>
                          <a:ea typeface="+mn-ea"/>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mn-ea"/>
                          <a:ea typeface="+mn-ea"/>
                        </a:rPr>
                        <a:t>需求已被提议，但并不在下一版本中实现它。要解释清楚为什么要否决这一需求，以及是谁决定否决的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BFD1D29A-6266-B803-EC0D-389F256E7E04}"/>
              </a:ext>
            </a:extLst>
          </p:cNvPr>
          <p:cNvSpPr>
            <a:spLocks noGrp="1" noChangeArrowheads="1"/>
          </p:cNvSpPr>
          <p:nvPr>
            <p:ph type="title"/>
          </p:nvPr>
        </p:nvSpPr>
        <p:spPr/>
        <p:txBody>
          <a:bodyPr/>
          <a:lstStyle/>
          <a:p>
            <a:pPr eaLnBrk="1" hangingPunct="1"/>
            <a:r>
              <a:rPr lang="zh-CN" altLang="en-US"/>
              <a:t>主要内容</a:t>
            </a:r>
          </a:p>
        </p:txBody>
      </p:sp>
      <p:sp>
        <p:nvSpPr>
          <p:cNvPr id="91139" name="内容占位符 2">
            <a:extLst>
              <a:ext uri="{FF2B5EF4-FFF2-40B4-BE49-F238E27FC236}">
                <a16:creationId xmlns:a16="http://schemas.microsoft.com/office/drawing/2014/main" id="{AD95751B-6104-8780-7C5C-628119575A1B}"/>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需求管理</a:t>
            </a:r>
            <a:endParaRPr lang="en-US" altLang="zh-CN"/>
          </a:p>
          <a:p>
            <a:pPr marL="514350" indent="-514350" eaLnBrk="1" hangingPunct="1">
              <a:buFont typeface="Garamond" panose="02020404030301010803" pitchFamily="18" charset="0"/>
              <a:buAutoNum type="arabicPeriod"/>
            </a:pPr>
            <a:r>
              <a:rPr lang="zh-CN" altLang="en-US"/>
              <a:t>需求基线</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需求跟踪</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需求变更控制</a:t>
            </a:r>
            <a:endParaRPr lang="en-US" altLang="zh-CN"/>
          </a:p>
          <a:p>
            <a:pPr marL="514350" indent="-514350" eaLnBrk="1" hangingPunct="1">
              <a:buFont typeface="Garamond" panose="02020404030301010803" pitchFamily="18" charset="0"/>
              <a:buAutoNum type="arabicPeriod"/>
            </a:pPr>
            <a:r>
              <a:rPr lang="zh-CN" altLang="en-US"/>
              <a:t>需求管理的实践调查</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D8FB6412-ADC5-038B-7799-0A7F32DF4435}"/>
              </a:ext>
            </a:extLst>
          </p:cNvPr>
          <p:cNvSpPr>
            <a:spLocks noGrp="1" noChangeArrowheads="1"/>
          </p:cNvSpPr>
          <p:nvPr>
            <p:ph type="title"/>
          </p:nvPr>
        </p:nvSpPr>
        <p:spPr/>
        <p:txBody>
          <a:bodyPr/>
          <a:lstStyle/>
          <a:p>
            <a:pPr eaLnBrk="1" hangingPunct="1"/>
            <a:r>
              <a:rPr lang="en-US" altLang="zh-CN"/>
              <a:t>3. </a:t>
            </a:r>
            <a:r>
              <a:rPr lang="zh-CN" altLang="en-US"/>
              <a:t>需求跟踪</a:t>
            </a:r>
          </a:p>
        </p:txBody>
      </p:sp>
      <p:sp>
        <p:nvSpPr>
          <p:cNvPr id="3" name="内容占位符 2">
            <a:extLst>
              <a:ext uri="{FF2B5EF4-FFF2-40B4-BE49-F238E27FC236}">
                <a16:creationId xmlns:a16="http://schemas.microsoft.com/office/drawing/2014/main" id="{0E3A97C3-2918-AF53-BEDB-6B9EC5791485}"/>
              </a:ext>
            </a:extLst>
          </p:cNvPr>
          <p:cNvSpPr>
            <a:spLocks noGrp="1"/>
          </p:cNvSpPr>
          <p:nvPr>
            <p:ph idx="1"/>
          </p:nvPr>
        </p:nvSpPr>
        <p:spPr>
          <a:xfrm>
            <a:off x="457200" y="1260475"/>
            <a:ext cx="8229600" cy="4530725"/>
          </a:xfrm>
        </p:spPr>
        <p:txBody>
          <a:bodyPr/>
          <a:lstStyle/>
          <a:p>
            <a:pPr eaLnBrk="1" hangingPunct="1">
              <a:defRPr/>
            </a:pPr>
            <a:r>
              <a:rPr lang="zh-CN" altLang="en-US" sz="2400" dirty="0"/>
              <a:t>避免</a:t>
            </a:r>
            <a:r>
              <a:rPr lang="zh-CN" sz="2400" dirty="0"/>
              <a:t>在开发过程或者演化过程中与需求基线不一致</a:t>
            </a:r>
            <a:r>
              <a:rPr lang="zh-CN" altLang="en-US" sz="2400" dirty="0"/>
              <a:t>或者</a:t>
            </a:r>
            <a:r>
              <a:rPr lang="zh-CN" sz="2400" dirty="0"/>
              <a:t>偏离的风险</a:t>
            </a:r>
            <a:endParaRPr lang="en-US" altLang="zh-CN" sz="2400" dirty="0"/>
          </a:p>
          <a:p>
            <a:pPr eaLnBrk="1" hangingPunct="1">
              <a:defRPr/>
            </a:pPr>
            <a:endParaRPr lang="en-US" altLang="zh-CN" sz="2400" dirty="0"/>
          </a:p>
          <a:p>
            <a:pPr eaLnBrk="1" hangingPunct="1">
              <a:defRPr/>
            </a:pPr>
            <a:endParaRPr lang="en-US" altLang="zh-CN" sz="2400" dirty="0"/>
          </a:p>
          <a:p>
            <a:pPr eaLnBrk="1" hangingPunct="1">
              <a:defRPr/>
            </a:pPr>
            <a:r>
              <a:rPr lang="zh-CN" sz="2400" dirty="0"/>
              <a:t>前向跟踪是指被定义到软件需求规格说明文档之前的需求演化过程</a:t>
            </a:r>
            <a:endParaRPr lang="en-US" altLang="zh-CN" sz="2400" dirty="0"/>
          </a:p>
          <a:p>
            <a:pPr lvl="1" eaLnBrk="1" hangingPunct="1">
              <a:defRPr/>
            </a:pPr>
            <a:r>
              <a:rPr lang="zh-CN" sz="2000" dirty="0">
                <a:cs typeface="+mn-cs"/>
              </a:rPr>
              <a:t>向前跟踪到需求：说明涉众的需要和目标产生了哪些软件需求</a:t>
            </a:r>
            <a:endParaRPr lang="en-US" altLang="zh-CN" sz="2000" dirty="0">
              <a:cs typeface="+mn-cs"/>
            </a:endParaRPr>
          </a:p>
          <a:p>
            <a:pPr lvl="1" eaLnBrk="1" hangingPunct="1">
              <a:defRPr/>
            </a:pPr>
            <a:r>
              <a:rPr lang="zh-CN" sz="2000" dirty="0">
                <a:cs typeface="+mn-cs"/>
              </a:rPr>
              <a:t>从需求向后回溯：说明软件需求来源于哪些涉众的需要和目标</a:t>
            </a:r>
            <a:endParaRPr lang="en-US" altLang="zh-CN" sz="2000" dirty="0">
              <a:cs typeface="+mn-cs"/>
            </a:endParaRPr>
          </a:p>
          <a:p>
            <a:pPr eaLnBrk="1" hangingPunct="1">
              <a:defRPr/>
            </a:pPr>
            <a:r>
              <a:rPr lang="zh-CN" sz="2400" dirty="0"/>
              <a:t>后向跟踪是指被定义到软件需求规格说明文档之后的需求演化过程</a:t>
            </a:r>
            <a:endParaRPr lang="en-US" altLang="zh-CN" sz="2400" dirty="0"/>
          </a:p>
          <a:p>
            <a:pPr lvl="1" eaLnBrk="1" hangingPunct="1">
              <a:defRPr/>
            </a:pPr>
            <a:r>
              <a:rPr lang="zh-CN" sz="1800" dirty="0">
                <a:cs typeface="+mn-cs"/>
              </a:rPr>
              <a:t>从需求向前跟踪：说明软件需求是如何被后续的开发物件支持和实现的</a:t>
            </a:r>
            <a:endParaRPr lang="en-US" altLang="zh-CN" sz="1800" dirty="0">
              <a:cs typeface="+mn-cs"/>
            </a:endParaRPr>
          </a:p>
          <a:p>
            <a:pPr lvl="1" eaLnBrk="1" hangingPunct="1">
              <a:defRPr/>
            </a:pPr>
            <a:r>
              <a:rPr lang="zh-CN" sz="1800" dirty="0">
                <a:cs typeface="+mn-cs"/>
              </a:rPr>
              <a:t>回溯到需求的跟踪：说明各种系统开发的物件是因为什么原因（软件需求）而被开发出来的</a:t>
            </a:r>
            <a:endParaRPr lang="zh-CN" altLang="en-US" sz="1800" dirty="0"/>
          </a:p>
        </p:txBody>
      </p:sp>
      <p:sp>
        <p:nvSpPr>
          <p:cNvPr id="92164" name="Rectangle 2">
            <a:extLst>
              <a:ext uri="{FF2B5EF4-FFF2-40B4-BE49-F238E27FC236}">
                <a16:creationId xmlns:a16="http://schemas.microsoft.com/office/drawing/2014/main" id="{86A89E89-9DCD-9FE7-4917-486E3B205F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92165" name="Object 1">
            <a:extLst>
              <a:ext uri="{FF2B5EF4-FFF2-40B4-BE49-F238E27FC236}">
                <a16:creationId xmlns:a16="http://schemas.microsoft.com/office/drawing/2014/main" id="{38676E6F-2D81-272A-20BE-A9512837F686}"/>
              </a:ext>
            </a:extLst>
          </p:cNvPr>
          <p:cNvGraphicFramePr>
            <a:graphicFrameLocks noChangeAspect="1"/>
          </p:cNvGraphicFramePr>
          <p:nvPr/>
        </p:nvGraphicFramePr>
        <p:xfrm>
          <a:off x="228600" y="2057400"/>
          <a:ext cx="8574088" cy="914400"/>
        </p:xfrm>
        <a:graphic>
          <a:graphicData uri="http://schemas.openxmlformats.org/presentationml/2006/ole">
            <mc:AlternateContent xmlns:mc="http://schemas.openxmlformats.org/markup-compatibility/2006">
              <mc:Choice xmlns:v="urn:schemas-microsoft-com:vml" Requires="v">
                <p:oleObj name="Visio" r:id="rId3" imgW="5002625" imgH="538067" progId="Visio.Drawing.11">
                  <p:embed/>
                </p:oleObj>
              </mc:Choice>
              <mc:Fallback>
                <p:oleObj name="Visio" r:id="rId3" imgW="5002625" imgH="538067" progId="Visio.Drawing.11">
                  <p:embed/>
                  <p:pic>
                    <p:nvPicPr>
                      <p:cNvPr id="92165" name="Object 1">
                        <a:extLst>
                          <a:ext uri="{FF2B5EF4-FFF2-40B4-BE49-F238E27FC236}">
                            <a16:creationId xmlns:a16="http://schemas.microsoft.com/office/drawing/2014/main" id="{38676E6F-2D81-272A-20BE-A9512837F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57400"/>
                        <a:ext cx="85740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E510C32-A798-CDEB-0799-8A8442B176F7}"/>
              </a:ext>
            </a:extLst>
          </p:cNvPr>
          <p:cNvSpPr>
            <a:spLocks noGrp="1" noChangeArrowheads="1"/>
          </p:cNvSpPr>
          <p:nvPr>
            <p:ph type="title"/>
          </p:nvPr>
        </p:nvSpPr>
        <p:spPr>
          <a:xfrm>
            <a:off x="457200" y="277813"/>
            <a:ext cx="8229600" cy="460375"/>
          </a:xfrm>
        </p:spPr>
        <p:txBody>
          <a:bodyPr/>
          <a:lstStyle/>
          <a:p>
            <a:r>
              <a:rPr lang="en-US" altLang="zh-CN" sz="3800"/>
              <a:t>Traceability view</a:t>
            </a:r>
          </a:p>
        </p:txBody>
      </p:sp>
      <p:sp>
        <p:nvSpPr>
          <p:cNvPr id="94211" name="Rectangle 3">
            <a:extLst>
              <a:ext uri="{FF2B5EF4-FFF2-40B4-BE49-F238E27FC236}">
                <a16:creationId xmlns:a16="http://schemas.microsoft.com/office/drawing/2014/main" id="{8F5078B8-9250-DF12-2ECB-D2342AD2F9CE}"/>
              </a:ext>
            </a:extLst>
          </p:cNvPr>
          <p:cNvSpPr>
            <a:spLocks noChangeArrowheads="1"/>
          </p:cNvSpPr>
          <p:nvPr/>
        </p:nvSpPr>
        <p:spPr bwMode="auto">
          <a:xfrm>
            <a:off x="3200400" y="5867400"/>
            <a:ext cx="56229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EF2C2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en-US" altLang="zh-CN" sz="2000" i="1">
                <a:solidFill>
                  <a:srgbClr val="EF2C27"/>
                </a:solidFill>
              </a:rPr>
              <a:t>End-to-end visual validation in a single view</a:t>
            </a:r>
            <a:endParaRPr lang="en-US" altLang="zh-CN" sz="2400" i="1">
              <a:solidFill>
                <a:srgbClr val="EF2C27"/>
              </a:solidFill>
            </a:endParaRPr>
          </a:p>
        </p:txBody>
      </p:sp>
      <p:grpSp>
        <p:nvGrpSpPr>
          <p:cNvPr id="94212" name="Group 4">
            <a:extLst>
              <a:ext uri="{FF2B5EF4-FFF2-40B4-BE49-F238E27FC236}">
                <a16:creationId xmlns:a16="http://schemas.microsoft.com/office/drawing/2014/main" id="{2E3CE464-702D-0180-7C53-F625EB9979C6}"/>
              </a:ext>
            </a:extLst>
          </p:cNvPr>
          <p:cNvGrpSpPr>
            <a:grpSpLocks/>
          </p:cNvGrpSpPr>
          <p:nvPr/>
        </p:nvGrpSpPr>
        <p:grpSpPr bwMode="auto">
          <a:xfrm>
            <a:off x="889000" y="1304925"/>
            <a:ext cx="7278688" cy="3255963"/>
            <a:chOff x="720" y="816"/>
            <a:chExt cx="5040" cy="2016"/>
          </a:xfrm>
        </p:grpSpPr>
        <p:grpSp>
          <p:nvGrpSpPr>
            <p:cNvPr id="94229" name="Group 5">
              <a:extLst>
                <a:ext uri="{FF2B5EF4-FFF2-40B4-BE49-F238E27FC236}">
                  <a16:creationId xmlns:a16="http://schemas.microsoft.com/office/drawing/2014/main" id="{DBAD3589-1AE7-224A-4AFA-37611AF53111}"/>
                </a:ext>
              </a:extLst>
            </p:cNvPr>
            <p:cNvGrpSpPr>
              <a:grpSpLocks/>
            </p:cNvGrpSpPr>
            <p:nvPr/>
          </p:nvGrpSpPr>
          <p:grpSpPr bwMode="auto">
            <a:xfrm>
              <a:off x="2256" y="912"/>
              <a:ext cx="3504" cy="1764"/>
              <a:chOff x="245" y="710"/>
              <a:chExt cx="5391" cy="2656"/>
            </a:xfrm>
          </p:grpSpPr>
          <p:grpSp>
            <p:nvGrpSpPr>
              <p:cNvPr id="94254" name="Group 6">
                <a:extLst>
                  <a:ext uri="{FF2B5EF4-FFF2-40B4-BE49-F238E27FC236}">
                    <a16:creationId xmlns:a16="http://schemas.microsoft.com/office/drawing/2014/main" id="{190CF263-45EA-EFB2-3D6F-2A51E869828A}"/>
                  </a:ext>
                </a:extLst>
              </p:cNvPr>
              <p:cNvGrpSpPr>
                <a:grpSpLocks/>
              </p:cNvGrpSpPr>
              <p:nvPr/>
            </p:nvGrpSpPr>
            <p:grpSpPr bwMode="auto">
              <a:xfrm>
                <a:off x="245" y="710"/>
                <a:ext cx="1615" cy="2408"/>
                <a:chOff x="2072" y="956"/>
                <a:chExt cx="1615" cy="2408"/>
              </a:xfrm>
            </p:grpSpPr>
            <p:graphicFrame>
              <p:nvGraphicFramePr>
                <p:cNvPr id="94269" name="Object 7">
                  <a:extLst>
                    <a:ext uri="{FF2B5EF4-FFF2-40B4-BE49-F238E27FC236}">
                      <a16:creationId xmlns:a16="http://schemas.microsoft.com/office/drawing/2014/main" id="{725C969E-8D99-8519-8FC3-92C2F760F5C2}"/>
                    </a:ext>
                  </a:extLst>
                </p:cNvPr>
                <p:cNvGraphicFramePr>
                  <a:graphicFrameLocks noChangeAspect="1"/>
                </p:cNvGraphicFramePr>
                <p:nvPr/>
              </p:nvGraphicFramePr>
              <p:xfrm>
                <a:off x="2072" y="956"/>
                <a:ext cx="1615" cy="2408"/>
              </p:xfrm>
              <a:graphic>
                <a:graphicData uri="http://schemas.openxmlformats.org/presentationml/2006/ole">
                  <mc:AlternateContent xmlns:mc="http://schemas.openxmlformats.org/markup-compatibility/2006">
                    <mc:Choice xmlns:v="urn:schemas-microsoft-com:vml" Requires="v">
                      <p:oleObj name="Document" r:id="rId4" imgW="5486400" imgH="8177784" progId="Word.Document.8">
                        <p:embed/>
                      </p:oleObj>
                    </mc:Choice>
                    <mc:Fallback>
                      <p:oleObj name="Document" r:id="rId4" imgW="5486400" imgH="8177784" progId="Word.Document.8">
                        <p:embed/>
                        <p:pic>
                          <p:nvPicPr>
                            <p:cNvPr id="94269" name="Object 7">
                              <a:extLst>
                                <a:ext uri="{FF2B5EF4-FFF2-40B4-BE49-F238E27FC236}">
                                  <a16:creationId xmlns:a16="http://schemas.microsoft.com/office/drawing/2014/main" id="{725C969E-8D99-8519-8FC3-92C2F760F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 y="956"/>
                              <a:ext cx="1615" cy="2408"/>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70" name="Rectangle 8">
                  <a:extLst>
                    <a:ext uri="{FF2B5EF4-FFF2-40B4-BE49-F238E27FC236}">
                      <a16:creationId xmlns:a16="http://schemas.microsoft.com/office/drawing/2014/main" id="{BF5A7955-0862-141B-6490-70FC2825768F}"/>
                    </a:ext>
                  </a:extLst>
                </p:cNvPr>
                <p:cNvSpPr>
                  <a:spLocks noChangeArrowheads="1"/>
                </p:cNvSpPr>
                <p:nvPr/>
              </p:nvSpPr>
              <p:spPr bwMode="auto">
                <a:xfrm>
                  <a:off x="2116" y="1648"/>
                  <a:ext cx="1560" cy="132"/>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grpSp>
            <p:nvGrpSpPr>
              <p:cNvPr id="94255" name="Group 9">
                <a:extLst>
                  <a:ext uri="{FF2B5EF4-FFF2-40B4-BE49-F238E27FC236}">
                    <a16:creationId xmlns:a16="http://schemas.microsoft.com/office/drawing/2014/main" id="{AD8A47DF-B28C-9B2A-777F-CDA662E2892C}"/>
                  </a:ext>
                </a:extLst>
              </p:cNvPr>
              <p:cNvGrpSpPr>
                <a:grpSpLocks/>
              </p:cNvGrpSpPr>
              <p:nvPr/>
            </p:nvGrpSpPr>
            <p:grpSpPr bwMode="auto">
              <a:xfrm>
                <a:off x="2098" y="762"/>
                <a:ext cx="1619" cy="2413"/>
                <a:chOff x="2834" y="789"/>
                <a:chExt cx="1619" cy="2413"/>
              </a:xfrm>
            </p:grpSpPr>
            <p:graphicFrame>
              <p:nvGraphicFramePr>
                <p:cNvPr id="94266" name="Object 10">
                  <a:extLst>
                    <a:ext uri="{FF2B5EF4-FFF2-40B4-BE49-F238E27FC236}">
                      <a16:creationId xmlns:a16="http://schemas.microsoft.com/office/drawing/2014/main" id="{92311A9D-F081-2345-8338-B2E3ACB0D7A0}"/>
                    </a:ext>
                  </a:extLst>
                </p:cNvPr>
                <p:cNvGraphicFramePr>
                  <a:graphicFrameLocks noChangeAspect="1"/>
                </p:cNvGraphicFramePr>
                <p:nvPr/>
              </p:nvGraphicFramePr>
              <p:xfrm>
                <a:off x="2834" y="789"/>
                <a:ext cx="1619" cy="2413"/>
              </p:xfrm>
              <a:graphic>
                <a:graphicData uri="http://schemas.openxmlformats.org/presentationml/2006/ole">
                  <mc:AlternateContent xmlns:mc="http://schemas.openxmlformats.org/markup-compatibility/2006">
                    <mc:Choice xmlns:v="urn:schemas-microsoft-com:vml" Requires="v">
                      <p:oleObj name="Document" r:id="rId6" imgW="5486400" imgH="8177784" progId="Word.Document.8">
                        <p:embed/>
                      </p:oleObj>
                    </mc:Choice>
                    <mc:Fallback>
                      <p:oleObj name="Document" r:id="rId6" imgW="5486400" imgH="8177784" progId="Word.Document.8">
                        <p:embed/>
                        <p:pic>
                          <p:nvPicPr>
                            <p:cNvPr id="94266" name="Object 10">
                              <a:extLst>
                                <a:ext uri="{FF2B5EF4-FFF2-40B4-BE49-F238E27FC236}">
                                  <a16:creationId xmlns:a16="http://schemas.microsoft.com/office/drawing/2014/main" id="{92311A9D-F081-2345-8338-B2E3ACB0D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 y="789"/>
                              <a:ext cx="1619" cy="2413"/>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67" name="Rectangle 11">
                  <a:extLst>
                    <a:ext uri="{FF2B5EF4-FFF2-40B4-BE49-F238E27FC236}">
                      <a16:creationId xmlns:a16="http://schemas.microsoft.com/office/drawing/2014/main" id="{072FFF81-F98F-E7F6-272B-75ED41B2B57A}"/>
                    </a:ext>
                  </a:extLst>
                </p:cNvPr>
                <p:cNvSpPr>
                  <a:spLocks noChangeArrowheads="1"/>
                </p:cNvSpPr>
                <p:nvPr/>
              </p:nvSpPr>
              <p:spPr bwMode="auto">
                <a:xfrm>
                  <a:off x="2880" y="1148"/>
                  <a:ext cx="1092" cy="47"/>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68" name="Rectangle 12">
                  <a:extLst>
                    <a:ext uri="{FF2B5EF4-FFF2-40B4-BE49-F238E27FC236}">
                      <a16:creationId xmlns:a16="http://schemas.microsoft.com/office/drawing/2014/main" id="{ED597B85-0F24-5FF6-B6CD-692090E0AD21}"/>
                    </a:ext>
                  </a:extLst>
                </p:cNvPr>
                <p:cNvSpPr>
                  <a:spLocks noChangeArrowheads="1"/>
                </p:cNvSpPr>
                <p:nvPr/>
              </p:nvSpPr>
              <p:spPr bwMode="auto">
                <a:xfrm>
                  <a:off x="2892" y="1700"/>
                  <a:ext cx="792" cy="4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grpSp>
            <p:nvGrpSpPr>
              <p:cNvPr id="94256" name="Group 13">
                <a:extLst>
                  <a:ext uri="{FF2B5EF4-FFF2-40B4-BE49-F238E27FC236}">
                    <a16:creationId xmlns:a16="http://schemas.microsoft.com/office/drawing/2014/main" id="{4E6DA812-E1DC-BB91-5DA0-8B4821EAC06A}"/>
                  </a:ext>
                </a:extLst>
              </p:cNvPr>
              <p:cNvGrpSpPr>
                <a:grpSpLocks/>
              </p:cNvGrpSpPr>
              <p:nvPr/>
            </p:nvGrpSpPr>
            <p:grpSpPr bwMode="auto">
              <a:xfrm>
                <a:off x="3798" y="790"/>
                <a:ext cx="1838" cy="2576"/>
                <a:chOff x="3798" y="790"/>
                <a:chExt cx="1838" cy="2576"/>
              </a:xfrm>
            </p:grpSpPr>
            <p:graphicFrame>
              <p:nvGraphicFramePr>
                <p:cNvPr id="94262" name="Object 14">
                  <a:extLst>
                    <a:ext uri="{FF2B5EF4-FFF2-40B4-BE49-F238E27FC236}">
                      <a16:creationId xmlns:a16="http://schemas.microsoft.com/office/drawing/2014/main" id="{20A55A59-70CF-13BC-BE49-BE15CF5BE241}"/>
                    </a:ext>
                  </a:extLst>
                </p:cNvPr>
                <p:cNvGraphicFramePr>
                  <a:graphicFrameLocks noChangeAspect="1"/>
                </p:cNvGraphicFramePr>
                <p:nvPr/>
              </p:nvGraphicFramePr>
              <p:xfrm>
                <a:off x="3798" y="790"/>
                <a:ext cx="1764" cy="2576"/>
              </p:xfrm>
              <a:graphic>
                <a:graphicData uri="http://schemas.openxmlformats.org/presentationml/2006/ole">
                  <mc:AlternateContent xmlns:mc="http://schemas.openxmlformats.org/markup-compatibility/2006">
                    <mc:Choice xmlns:v="urn:schemas-microsoft-com:vml" Requires="v">
                      <p:oleObj name="Document" r:id="rId8" imgW="5486400" imgH="8011668" progId="Word.Document.8">
                        <p:embed/>
                      </p:oleObj>
                    </mc:Choice>
                    <mc:Fallback>
                      <p:oleObj name="Document" r:id="rId8" imgW="5486400" imgH="8011668" progId="Word.Document.8">
                        <p:embed/>
                        <p:pic>
                          <p:nvPicPr>
                            <p:cNvPr id="94262" name="Object 14">
                              <a:extLst>
                                <a:ext uri="{FF2B5EF4-FFF2-40B4-BE49-F238E27FC236}">
                                  <a16:creationId xmlns:a16="http://schemas.microsoft.com/office/drawing/2014/main" id="{20A55A59-70CF-13BC-BE49-BE15CF5BE2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8" y="790"/>
                              <a:ext cx="1764" cy="2576"/>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63" name="Rectangle 15">
                  <a:extLst>
                    <a:ext uri="{FF2B5EF4-FFF2-40B4-BE49-F238E27FC236}">
                      <a16:creationId xmlns:a16="http://schemas.microsoft.com/office/drawing/2014/main" id="{89103F70-9E93-F1B1-EB6D-B0DA98D859D8}"/>
                    </a:ext>
                  </a:extLst>
                </p:cNvPr>
                <p:cNvSpPr>
                  <a:spLocks noChangeArrowheads="1"/>
                </p:cNvSpPr>
                <p:nvPr/>
              </p:nvSpPr>
              <p:spPr bwMode="auto">
                <a:xfrm>
                  <a:off x="3920" y="1436"/>
                  <a:ext cx="1632" cy="10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64" name="Rectangle 16">
                  <a:extLst>
                    <a:ext uri="{FF2B5EF4-FFF2-40B4-BE49-F238E27FC236}">
                      <a16:creationId xmlns:a16="http://schemas.microsoft.com/office/drawing/2014/main" id="{1A9B1A52-F9D7-F046-2EA2-6F09950BD090}"/>
                    </a:ext>
                  </a:extLst>
                </p:cNvPr>
                <p:cNvSpPr>
                  <a:spLocks noChangeArrowheads="1"/>
                </p:cNvSpPr>
                <p:nvPr/>
              </p:nvSpPr>
              <p:spPr bwMode="auto">
                <a:xfrm>
                  <a:off x="3932" y="2672"/>
                  <a:ext cx="1368" cy="16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65" name="Rectangle 17">
                  <a:extLst>
                    <a:ext uri="{FF2B5EF4-FFF2-40B4-BE49-F238E27FC236}">
                      <a16:creationId xmlns:a16="http://schemas.microsoft.com/office/drawing/2014/main" id="{5EFBFA51-5FB5-3C49-76E5-E961A395AC0A}"/>
                    </a:ext>
                  </a:extLst>
                </p:cNvPr>
                <p:cNvSpPr>
                  <a:spLocks noChangeArrowheads="1"/>
                </p:cNvSpPr>
                <p:nvPr/>
              </p:nvSpPr>
              <p:spPr bwMode="auto">
                <a:xfrm>
                  <a:off x="3920" y="2072"/>
                  <a:ext cx="1716" cy="120"/>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sp>
            <p:nvSpPr>
              <p:cNvPr id="94257" name="Line 18">
                <a:extLst>
                  <a:ext uri="{FF2B5EF4-FFF2-40B4-BE49-F238E27FC236}">
                    <a16:creationId xmlns:a16="http://schemas.microsoft.com/office/drawing/2014/main" id="{364E4C2F-7C7F-A6A4-C9A9-E4B489A5B1CC}"/>
                  </a:ext>
                </a:extLst>
              </p:cNvPr>
              <p:cNvSpPr>
                <a:spLocks noChangeShapeType="1"/>
              </p:cNvSpPr>
              <p:nvPr/>
            </p:nvSpPr>
            <p:spPr bwMode="auto">
              <a:xfrm flipV="1">
                <a:off x="1854" y="1155"/>
                <a:ext cx="30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58" name="Line 19">
                <a:extLst>
                  <a:ext uri="{FF2B5EF4-FFF2-40B4-BE49-F238E27FC236}">
                    <a16:creationId xmlns:a16="http://schemas.microsoft.com/office/drawing/2014/main" id="{F78025DA-DAC8-5174-EA0A-2BBFB9DFABAD}"/>
                  </a:ext>
                </a:extLst>
              </p:cNvPr>
              <p:cNvSpPr>
                <a:spLocks noChangeShapeType="1"/>
              </p:cNvSpPr>
              <p:nvPr/>
            </p:nvSpPr>
            <p:spPr bwMode="auto">
              <a:xfrm>
                <a:off x="1854" y="1509"/>
                <a:ext cx="300" cy="1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59" name="Line 20">
                <a:extLst>
                  <a:ext uri="{FF2B5EF4-FFF2-40B4-BE49-F238E27FC236}">
                    <a16:creationId xmlns:a16="http://schemas.microsoft.com/office/drawing/2014/main" id="{18B1D824-BF37-9440-3D01-8CF2BA9D08B2}"/>
                  </a:ext>
                </a:extLst>
              </p:cNvPr>
              <p:cNvSpPr>
                <a:spLocks noChangeShapeType="1"/>
              </p:cNvSpPr>
              <p:nvPr/>
            </p:nvSpPr>
            <p:spPr bwMode="auto">
              <a:xfrm>
                <a:off x="3245" y="1127"/>
                <a:ext cx="682" cy="3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60" name="Line 21">
                <a:extLst>
                  <a:ext uri="{FF2B5EF4-FFF2-40B4-BE49-F238E27FC236}">
                    <a16:creationId xmlns:a16="http://schemas.microsoft.com/office/drawing/2014/main" id="{6330FFD6-945B-5115-3334-94ACF60D2AED}"/>
                  </a:ext>
                </a:extLst>
              </p:cNvPr>
              <p:cNvSpPr>
                <a:spLocks noChangeShapeType="1"/>
              </p:cNvSpPr>
              <p:nvPr/>
            </p:nvSpPr>
            <p:spPr bwMode="auto">
              <a:xfrm>
                <a:off x="2972" y="1700"/>
                <a:ext cx="928" cy="40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61" name="Line 22">
                <a:extLst>
                  <a:ext uri="{FF2B5EF4-FFF2-40B4-BE49-F238E27FC236}">
                    <a16:creationId xmlns:a16="http://schemas.microsoft.com/office/drawing/2014/main" id="{E83FC276-D682-9776-1A0D-64A1D587E285}"/>
                  </a:ext>
                </a:extLst>
              </p:cNvPr>
              <p:cNvSpPr>
                <a:spLocks noChangeShapeType="1"/>
              </p:cNvSpPr>
              <p:nvPr/>
            </p:nvSpPr>
            <p:spPr bwMode="auto">
              <a:xfrm>
                <a:off x="3000" y="1755"/>
                <a:ext cx="927" cy="1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grpSp>
        <p:sp>
          <p:nvSpPr>
            <p:cNvPr id="94230" name="Rectangle 23">
              <a:extLst>
                <a:ext uri="{FF2B5EF4-FFF2-40B4-BE49-F238E27FC236}">
                  <a16:creationId xmlns:a16="http://schemas.microsoft.com/office/drawing/2014/main" id="{CF947C10-6392-BEAE-E891-3232879B5B8E}"/>
                </a:ext>
              </a:extLst>
            </p:cNvPr>
            <p:cNvSpPr>
              <a:spLocks noChangeArrowheads="1"/>
            </p:cNvSpPr>
            <p:nvPr/>
          </p:nvSpPr>
          <p:spPr bwMode="auto">
            <a:xfrm>
              <a:off x="2208" y="816"/>
              <a:ext cx="2016" cy="201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nvGrpSpPr>
            <p:cNvPr id="94231" name="Group 24">
              <a:extLst>
                <a:ext uri="{FF2B5EF4-FFF2-40B4-BE49-F238E27FC236}">
                  <a16:creationId xmlns:a16="http://schemas.microsoft.com/office/drawing/2014/main" id="{FC0738E6-1E29-F5C0-3170-5BBFF1DB15B6}"/>
                </a:ext>
              </a:extLst>
            </p:cNvPr>
            <p:cNvGrpSpPr>
              <a:grpSpLocks/>
            </p:cNvGrpSpPr>
            <p:nvPr/>
          </p:nvGrpSpPr>
          <p:grpSpPr bwMode="auto">
            <a:xfrm>
              <a:off x="720" y="912"/>
              <a:ext cx="3504" cy="1764"/>
              <a:chOff x="245" y="710"/>
              <a:chExt cx="5391" cy="2656"/>
            </a:xfrm>
          </p:grpSpPr>
          <p:grpSp>
            <p:nvGrpSpPr>
              <p:cNvPr id="94237" name="Group 25">
                <a:extLst>
                  <a:ext uri="{FF2B5EF4-FFF2-40B4-BE49-F238E27FC236}">
                    <a16:creationId xmlns:a16="http://schemas.microsoft.com/office/drawing/2014/main" id="{A7163E6D-F3E4-DA1E-C0B7-392C1148799A}"/>
                  </a:ext>
                </a:extLst>
              </p:cNvPr>
              <p:cNvGrpSpPr>
                <a:grpSpLocks/>
              </p:cNvGrpSpPr>
              <p:nvPr/>
            </p:nvGrpSpPr>
            <p:grpSpPr bwMode="auto">
              <a:xfrm>
                <a:off x="245" y="710"/>
                <a:ext cx="1615" cy="2408"/>
                <a:chOff x="2072" y="956"/>
                <a:chExt cx="1615" cy="2408"/>
              </a:xfrm>
            </p:grpSpPr>
            <p:graphicFrame>
              <p:nvGraphicFramePr>
                <p:cNvPr id="94252" name="Object 26">
                  <a:extLst>
                    <a:ext uri="{FF2B5EF4-FFF2-40B4-BE49-F238E27FC236}">
                      <a16:creationId xmlns:a16="http://schemas.microsoft.com/office/drawing/2014/main" id="{6DA7B6C8-79F7-58A2-0F78-82F02BE9D0A5}"/>
                    </a:ext>
                  </a:extLst>
                </p:cNvPr>
                <p:cNvGraphicFramePr>
                  <a:graphicFrameLocks noChangeAspect="1"/>
                </p:cNvGraphicFramePr>
                <p:nvPr/>
              </p:nvGraphicFramePr>
              <p:xfrm>
                <a:off x="2072" y="956"/>
                <a:ext cx="1615" cy="2408"/>
              </p:xfrm>
              <a:graphic>
                <a:graphicData uri="http://schemas.openxmlformats.org/presentationml/2006/ole">
                  <mc:AlternateContent xmlns:mc="http://schemas.openxmlformats.org/markup-compatibility/2006">
                    <mc:Choice xmlns:v="urn:schemas-microsoft-com:vml" Requires="v">
                      <p:oleObj name="Document" r:id="rId10" imgW="5486400" imgH="8177784" progId="Word.Document.8">
                        <p:embed/>
                      </p:oleObj>
                    </mc:Choice>
                    <mc:Fallback>
                      <p:oleObj name="Document" r:id="rId10" imgW="5486400" imgH="8177784" progId="Word.Document.8">
                        <p:embed/>
                        <p:pic>
                          <p:nvPicPr>
                            <p:cNvPr id="94252" name="Object 26">
                              <a:extLst>
                                <a:ext uri="{FF2B5EF4-FFF2-40B4-BE49-F238E27FC236}">
                                  <a16:creationId xmlns:a16="http://schemas.microsoft.com/office/drawing/2014/main" id="{6DA7B6C8-79F7-58A2-0F78-82F02BE9D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 y="956"/>
                              <a:ext cx="1615" cy="2408"/>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53" name="Rectangle 27">
                  <a:extLst>
                    <a:ext uri="{FF2B5EF4-FFF2-40B4-BE49-F238E27FC236}">
                      <a16:creationId xmlns:a16="http://schemas.microsoft.com/office/drawing/2014/main" id="{325A8B82-6D9A-7E13-7A6B-823C82EA6FA6}"/>
                    </a:ext>
                  </a:extLst>
                </p:cNvPr>
                <p:cNvSpPr>
                  <a:spLocks noChangeArrowheads="1"/>
                </p:cNvSpPr>
                <p:nvPr/>
              </p:nvSpPr>
              <p:spPr bwMode="auto">
                <a:xfrm>
                  <a:off x="2116" y="1648"/>
                  <a:ext cx="1560" cy="132"/>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grpSp>
            <p:nvGrpSpPr>
              <p:cNvPr id="94238" name="Group 28">
                <a:extLst>
                  <a:ext uri="{FF2B5EF4-FFF2-40B4-BE49-F238E27FC236}">
                    <a16:creationId xmlns:a16="http://schemas.microsoft.com/office/drawing/2014/main" id="{A5738508-5BFE-99A1-935E-557379CCD076}"/>
                  </a:ext>
                </a:extLst>
              </p:cNvPr>
              <p:cNvGrpSpPr>
                <a:grpSpLocks/>
              </p:cNvGrpSpPr>
              <p:nvPr/>
            </p:nvGrpSpPr>
            <p:grpSpPr bwMode="auto">
              <a:xfrm>
                <a:off x="2098" y="762"/>
                <a:ext cx="1619" cy="2413"/>
                <a:chOff x="2834" y="789"/>
                <a:chExt cx="1619" cy="2413"/>
              </a:xfrm>
            </p:grpSpPr>
            <p:graphicFrame>
              <p:nvGraphicFramePr>
                <p:cNvPr id="94249" name="Object 29">
                  <a:extLst>
                    <a:ext uri="{FF2B5EF4-FFF2-40B4-BE49-F238E27FC236}">
                      <a16:creationId xmlns:a16="http://schemas.microsoft.com/office/drawing/2014/main" id="{72174BC1-7038-6132-089B-DF6689EF34FF}"/>
                    </a:ext>
                  </a:extLst>
                </p:cNvPr>
                <p:cNvGraphicFramePr>
                  <a:graphicFrameLocks noChangeAspect="1"/>
                </p:cNvGraphicFramePr>
                <p:nvPr/>
              </p:nvGraphicFramePr>
              <p:xfrm>
                <a:off x="2834" y="789"/>
                <a:ext cx="1619" cy="2413"/>
              </p:xfrm>
              <a:graphic>
                <a:graphicData uri="http://schemas.openxmlformats.org/presentationml/2006/ole">
                  <mc:AlternateContent xmlns:mc="http://schemas.openxmlformats.org/markup-compatibility/2006">
                    <mc:Choice xmlns:v="urn:schemas-microsoft-com:vml" Requires="v">
                      <p:oleObj name="Document" r:id="rId11" imgW="5486400" imgH="8177784" progId="Word.Document.8">
                        <p:embed/>
                      </p:oleObj>
                    </mc:Choice>
                    <mc:Fallback>
                      <p:oleObj name="Document" r:id="rId11" imgW="5486400" imgH="8177784" progId="Word.Document.8">
                        <p:embed/>
                        <p:pic>
                          <p:nvPicPr>
                            <p:cNvPr id="94249" name="Object 29">
                              <a:extLst>
                                <a:ext uri="{FF2B5EF4-FFF2-40B4-BE49-F238E27FC236}">
                                  <a16:creationId xmlns:a16="http://schemas.microsoft.com/office/drawing/2014/main" id="{72174BC1-7038-6132-089B-DF6689EF34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4" y="789"/>
                              <a:ext cx="1619" cy="2413"/>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50" name="Rectangle 30">
                  <a:extLst>
                    <a:ext uri="{FF2B5EF4-FFF2-40B4-BE49-F238E27FC236}">
                      <a16:creationId xmlns:a16="http://schemas.microsoft.com/office/drawing/2014/main" id="{3C76BC43-1AB7-D37F-9512-DFFBD4965597}"/>
                    </a:ext>
                  </a:extLst>
                </p:cNvPr>
                <p:cNvSpPr>
                  <a:spLocks noChangeArrowheads="1"/>
                </p:cNvSpPr>
                <p:nvPr/>
              </p:nvSpPr>
              <p:spPr bwMode="auto">
                <a:xfrm>
                  <a:off x="2880" y="1148"/>
                  <a:ext cx="1092" cy="47"/>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51" name="Rectangle 31">
                  <a:extLst>
                    <a:ext uri="{FF2B5EF4-FFF2-40B4-BE49-F238E27FC236}">
                      <a16:creationId xmlns:a16="http://schemas.microsoft.com/office/drawing/2014/main" id="{9DE408BD-A1D6-5F08-7A65-27A86A15DD19}"/>
                    </a:ext>
                  </a:extLst>
                </p:cNvPr>
                <p:cNvSpPr>
                  <a:spLocks noChangeArrowheads="1"/>
                </p:cNvSpPr>
                <p:nvPr/>
              </p:nvSpPr>
              <p:spPr bwMode="auto">
                <a:xfrm>
                  <a:off x="2892" y="1700"/>
                  <a:ext cx="792" cy="4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grpSp>
            <p:nvGrpSpPr>
              <p:cNvPr id="94239" name="Group 32">
                <a:extLst>
                  <a:ext uri="{FF2B5EF4-FFF2-40B4-BE49-F238E27FC236}">
                    <a16:creationId xmlns:a16="http://schemas.microsoft.com/office/drawing/2014/main" id="{0950AFE9-9620-02ED-F558-841D6B97ACFF}"/>
                  </a:ext>
                </a:extLst>
              </p:cNvPr>
              <p:cNvGrpSpPr>
                <a:grpSpLocks/>
              </p:cNvGrpSpPr>
              <p:nvPr/>
            </p:nvGrpSpPr>
            <p:grpSpPr bwMode="auto">
              <a:xfrm>
                <a:off x="3798" y="790"/>
                <a:ext cx="1838" cy="2576"/>
                <a:chOff x="3798" y="790"/>
                <a:chExt cx="1838" cy="2576"/>
              </a:xfrm>
            </p:grpSpPr>
            <p:graphicFrame>
              <p:nvGraphicFramePr>
                <p:cNvPr id="94245" name="Object 33">
                  <a:extLst>
                    <a:ext uri="{FF2B5EF4-FFF2-40B4-BE49-F238E27FC236}">
                      <a16:creationId xmlns:a16="http://schemas.microsoft.com/office/drawing/2014/main" id="{8E923539-58B4-FE37-18AA-DD2F7544459F}"/>
                    </a:ext>
                  </a:extLst>
                </p:cNvPr>
                <p:cNvGraphicFramePr>
                  <a:graphicFrameLocks noChangeAspect="1"/>
                </p:cNvGraphicFramePr>
                <p:nvPr/>
              </p:nvGraphicFramePr>
              <p:xfrm>
                <a:off x="3798" y="790"/>
                <a:ext cx="1764" cy="2576"/>
              </p:xfrm>
              <a:graphic>
                <a:graphicData uri="http://schemas.openxmlformats.org/presentationml/2006/ole">
                  <mc:AlternateContent xmlns:mc="http://schemas.openxmlformats.org/markup-compatibility/2006">
                    <mc:Choice xmlns:v="urn:schemas-microsoft-com:vml" Requires="v">
                      <p:oleObj name="Document" r:id="rId12" imgW="5486400" imgH="8011668" progId="Word.Document.8">
                        <p:embed/>
                      </p:oleObj>
                    </mc:Choice>
                    <mc:Fallback>
                      <p:oleObj name="Document" r:id="rId12" imgW="5486400" imgH="8011668" progId="Word.Document.8">
                        <p:embed/>
                        <p:pic>
                          <p:nvPicPr>
                            <p:cNvPr id="94245" name="Object 33">
                              <a:extLst>
                                <a:ext uri="{FF2B5EF4-FFF2-40B4-BE49-F238E27FC236}">
                                  <a16:creationId xmlns:a16="http://schemas.microsoft.com/office/drawing/2014/main" id="{8E923539-58B4-FE37-18AA-DD2F754445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8" y="790"/>
                              <a:ext cx="1764" cy="2576"/>
                            </a:xfrm>
                            <a:prstGeom prst="rect">
                              <a:avLst/>
                            </a:prstGeom>
                            <a:noFill/>
                            <a:ln>
                              <a:noFill/>
                            </a:ln>
                            <a:effectLst/>
                            <a:extLst>
                              <a:ext uri="{909E8E84-426E-40DD-AFC4-6F175D3DCCD1}">
                                <a14:hiddenFill xmlns:a14="http://schemas.microsoft.com/office/drawing/2010/main">
                                  <a:solidFill>
                                    <a:srgbClr val="DEAEAE"/>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pic>
                      </p:oleObj>
                    </mc:Fallback>
                  </mc:AlternateContent>
                </a:graphicData>
              </a:graphic>
            </p:graphicFrame>
            <p:sp>
              <p:nvSpPr>
                <p:cNvPr id="94246" name="Rectangle 34">
                  <a:extLst>
                    <a:ext uri="{FF2B5EF4-FFF2-40B4-BE49-F238E27FC236}">
                      <a16:creationId xmlns:a16="http://schemas.microsoft.com/office/drawing/2014/main" id="{5D79F50C-BAFF-23DC-485F-661CD97DF539}"/>
                    </a:ext>
                  </a:extLst>
                </p:cNvPr>
                <p:cNvSpPr>
                  <a:spLocks noChangeArrowheads="1"/>
                </p:cNvSpPr>
                <p:nvPr/>
              </p:nvSpPr>
              <p:spPr bwMode="auto">
                <a:xfrm>
                  <a:off x="3920" y="1436"/>
                  <a:ext cx="1632" cy="10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47" name="Rectangle 35">
                  <a:extLst>
                    <a:ext uri="{FF2B5EF4-FFF2-40B4-BE49-F238E27FC236}">
                      <a16:creationId xmlns:a16="http://schemas.microsoft.com/office/drawing/2014/main" id="{844AFDBA-2333-2B63-76B4-07EB8E1563B0}"/>
                    </a:ext>
                  </a:extLst>
                </p:cNvPr>
                <p:cNvSpPr>
                  <a:spLocks noChangeArrowheads="1"/>
                </p:cNvSpPr>
                <p:nvPr/>
              </p:nvSpPr>
              <p:spPr bwMode="auto">
                <a:xfrm>
                  <a:off x="3932" y="2672"/>
                  <a:ext cx="1368" cy="168"/>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48" name="Rectangle 36">
                  <a:extLst>
                    <a:ext uri="{FF2B5EF4-FFF2-40B4-BE49-F238E27FC236}">
                      <a16:creationId xmlns:a16="http://schemas.microsoft.com/office/drawing/2014/main" id="{90CB7C94-BE7E-77EF-359A-8A26AA1D2846}"/>
                    </a:ext>
                  </a:extLst>
                </p:cNvPr>
                <p:cNvSpPr>
                  <a:spLocks noChangeArrowheads="1"/>
                </p:cNvSpPr>
                <p:nvPr/>
              </p:nvSpPr>
              <p:spPr bwMode="auto">
                <a:xfrm>
                  <a:off x="3920" y="2072"/>
                  <a:ext cx="1716" cy="120"/>
                </a:xfrm>
                <a:prstGeom prst="rect">
                  <a:avLst/>
                </a:prstGeom>
                <a:solidFill>
                  <a:schemeClr val="bg2">
                    <a:alpha val="50195"/>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sp>
            <p:nvSpPr>
              <p:cNvPr id="94240" name="Line 37">
                <a:extLst>
                  <a:ext uri="{FF2B5EF4-FFF2-40B4-BE49-F238E27FC236}">
                    <a16:creationId xmlns:a16="http://schemas.microsoft.com/office/drawing/2014/main" id="{A28C8875-326B-0CA2-7EFB-6D7A12E34DA6}"/>
                  </a:ext>
                </a:extLst>
              </p:cNvPr>
              <p:cNvSpPr>
                <a:spLocks noChangeShapeType="1"/>
              </p:cNvSpPr>
              <p:nvPr/>
            </p:nvSpPr>
            <p:spPr bwMode="auto">
              <a:xfrm flipV="1">
                <a:off x="1854" y="1155"/>
                <a:ext cx="30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41" name="Line 38">
                <a:extLst>
                  <a:ext uri="{FF2B5EF4-FFF2-40B4-BE49-F238E27FC236}">
                    <a16:creationId xmlns:a16="http://schemas.microsoft.com/office/drawing/2014/main" id="{8D0FD266-1CCD-D50B-1E43-1EE79D8BADEF}"/>
                  </a:ext>
                </a:extLst>
              </p:cNvPr>
              <p:cNvSpPr>
                <a:spLocks noChangeShapeType="1"/>
              </p:cNvSpPr>
              <p:nvPr/>
            </p:nvSpPr>
            <p:spPr bwMode="auto">
              <a:xfrm>
                <a:off x="1854" y="1509"/>
                <a:ext cx="300" cy="1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42" name="Line 39">
                <a:extLst>
                  <a:ext uri="{FF2B5EF4-FFF2-40B4-BE49-F238E27FC236}">
                    <a16:creationId xmlns:a16="http://schemas.microsoft.com/office/drawing/2014/main" id="{B426B99E-53F2-20B2-EDF3-82FBCCFA2F49}"/>
                  </a:ext>
                </a:extLst>
              </p:cNvPr>
              <p:cNvSpPr>
                <a:spLocks noChangeShapeType="1"/>
              </p:cNvSpPr>
              <p:nvPr/>
            </p:nvSpPr>
            <p:spPr bwMode="auto">
              <a:xfrm>
                <a:off x="3245" y="1127"/>
                <a:ext cx="682" cy="3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43" name="Line 40">
                <a:extLst>
                  <a:ext uri="{FF2B5EF4-FFF2-40B4-BE49-F238E27FC236}">
                    <a16:creationId xmlns:a16="http://schemas.microsoft.com/office/drawing/2014/main" id="{C3033655-0492-135C-8F14-163ACACDFB90}"/>
                  </a:ext>
                </a:extLst>
              </p:cNvPr>
              <p:cNvSpPr>
                <a:spLocks noChangeShapeType="1"/>
              </p:cNvSpPr>
              <p:nvPr/>
            </p:nvSpPr>
            <p:spPr bwMode="auto">
              <a:xfrm>
                <a:off x="2972" y="1700"/>
                <a:ext cx="928" cy="40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sp>
            <p:nvSpPr>
              <p:cNvPr id="94244" name="Line 41">
                <a:extLst>
                  <a:ext uri="{FF2B5EF4-FFF2-40B4-BE49-F238E27FC236}">
                    <a16:creationId xmlns:a16="http://schemas.microsoft.com/office/drawing/2014/main" id="{7F0D5FE6-FDB6-AE5B-45B0-750CF7724217}"/>
                  </a:ext>
                </a:extLst>
              </p:cNvPr>
              <p:cNvSpPr>
                <a:spLocks noChangeShapeType="1"/>
              </p:cNvSpPr>
              <p:nvPr/>
            </p:nvSpPr>
            <p:spPr bwMode="auto">
              <a:xfrm>
                <a:off x="3000" y="1755"/>
                <a:ext cx="927" cy="10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796" dir="17793903" algn="ctr" rotWithShape="0">
                        <a:schemeClr val="bg2"/>
                      </a:outerShdw>
                    </a:effectLst>
                  </a14:hiddenEffects>
                </a:ext>
              </a:extLst>
            </p:spPr>
            <p:txBody>
              <a:bodyPr wrap="none" anchor="ctr"/>
              <a:lstStyle/>
              <a:p>
                <a:endParaRPr lang="zh-CN" altLang="en-US"/>
              </a:p>
            </p:txBody>
          </p:sp>
        </p:grpSp>
        <p:sp>
          <p:nvSpPr>
            <p:cNvPr id="94232" name="Freeform 42">
              <a:extLst>
                <a:ext uri="{FF2B5EF4-FFF2-40B4-BE49-F238E27FC236}">
                  <a16:creationId xmlns:a16="http://schemas.microsoft.com/office/drawing/2014/main" id="{757254C0-F584-F266-8111-ABFCE13E2A15}"/>
                </a:ext>
              </a:extLst>
            </p:cNvPr>
            <p:cNvSpPr>
              <a:spLocks/>
            </p:cNvSpPr>
            <p:nvPr/>
          </p:nvSpPr>
          <p:spPr bwMode="auto">
            <a:xfrm>
              <a:off x="4170" y="1116"/>
              <a:ext cx="500" cy="1243"/>
            </a:xfrm>
            <a:custGeom>
              <a:avLst/>
              <a:gdLst>
                <a:gd name="T0" fmla="*/ 171 w 500"/>
                <a:gd name="T1" fmla="*/ 2 h 1243"/>
                <a:gd name="T2" fmla="*/ 68 w 500"/>
                <a:gd name="T3" fmla="*/ 10 h 1243"/>
                <a:gd name="T4" fmla="*/ 43 w 500"/>
                <a:gd name="T5" fmla="*/ 19 h 1243"/>
                <a:gd name="T6" fmla="*/ 0 w 500"/>
                <a:gd name="T7" fmla="*/ 165 h 1243"/>
                <a:gd name="T8" fmla="*/ 34 w 500"/>
                <a:gd name="T9" fmla="*/ 406 h 1243"/>
                <a:gd name="T10" fmla="*/ 68 w 500"/>
                <a:gd name="T11" fmla="*/ 750 h 1243"/>
                <a:gd name="T12" fmla="*/ 129 w 500"/>
                <a:gd name="T13" fmla="*/ 904 h 1243"/>
                <a:gd name="T14" fmla="*/ 171 w 500"/>
                <a:gd name="T15" fmla="*/ 964 h 1243"/>
                <a:gd name="T16" fmla="*/ 292 w 500"/>
                <a:gd name="T17" fmla="*/ 1145 h 1243"/>
                <a:gd name="T18" fmla="*/ 343 w 500"/>
                <a:gd name="T19" fmla="*/ 1197 h 1243"/>
                <a:gd name="T20" fmla="*/ 395 w 500"/>
                <a:gd name="T21" fmla="*/ 1231 h 1243"/>
                <a:gd name="T22" fmla="*/ 464 w 500"/>
                <a:gd name="T23" fmla="*/ 1222 h 1243"/>
                <a:gd name="T24" fmla="*/ 455 w 500"/>
                <a:gd name="T25" fmla="*/ 870 h 1243"/>
                <a:gd name="T26" fmla="*/ 455 w 500"/>
                <a:gd name="T27" fmla="*/ 689 h 1243"/>
                <a:gd name="T28" fmla="*/ 472 w 500"/>
                <a:gd name="T29" fmla="*/ 371 h 1243"/>
                <a:gd name="T30" fmla="*/ 455 w 500"/>
                <a:gd name="T31" fmla="*/ 242 h 1243"/>
                <a:gd name="T32" fmla="*/ 352 w 500"/>
                <a:gd name="T33" fmla="*/ 122 h 1243"/>
                <a:gd name="T34" fmla="*/ 300 w 500"/>
                <a:gd name="T35" fmla="*/ 88 h 1243"/>
                <a:gd name="T36" fmla="*/ 197 w 500"/>
                <a:gd name="T37" fmla="*/ 27 h 1243"/>
                <a:gd name="T38" fmla="*/ 171 w 500"/>
                <a:gd name="T39" fmla="*/ 2 h 12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0" h="1243">
                  <a:moveTo>
                    <a:pt x="171" y="2"/>
                  </a:moveTo>
                  <a:cubicBezTo>
                    <a:pt x="137" y="5"/>
                    <a:pt x="102" y="5"/>
                    <a:pt x="68" y="10"/>
                  </a:cubicBezTo>
                  <a:cubicBezTo>
                    <a:pt x="59" y="11"/>
                    <a:pt x="48" y="12"/>
                    <a:pt x="43" y="19"/>
                  </a:cubicBezTo>
                  <a:cubicBezTo>
                    <a:pt x="17" y="55"/>
                    <a:pt x="13" y="123"/>
                    <a:pt x="0" y="165"/>
                  </a:cubicBezTo>
                  <a:cubicBezTo>
                    <a:pt x="6" y="247"/>
                    <a:pt x="7" y="328"/>
                    <a:pt x="34" y="406"/>
                  </a:cubicBezTo>
                  <a:cubicBezTo>
                    <a:pt x="39" y="504"/>
                    <a:pt x="38" y="652"/>
                    <a:pt x="68" y="750"/>
                  </a:cubicBezTo>
                  <a:cubicBezTo>
                    <a:pt x="80" y="833"/>
                    <a:pt x="79" y="841"/>
                    <a:pt x="129" y="904"/>
                  </a:cubicBezTo>
                  <a:cubicBezTo>
                    <a:pt x="144" y="923"/>
                    <a:pt x="171" y="964"/>
                    <a:pt x="171" y="964"/>
                  </a:cubicBezTo>
                  <a:cubicBezTo>
                    <a:pt x="195" y="1056"/>
                    <a:pt x="200" y="1100"/>
                    <a:pt x="292" y="1145"/>
                  </a:cubicBezTo>
                  <a:cubicBezTo>
                    <a:pt x="309" y="1162"/>
                    <a:pt x="326" y="1180"/>
                    <a:pt x="343" y="1197"/>
                  </a:cubicBezTo>
                  <a:cubicBezTo>
                    <a:pt x="358" y="1212"/>
                    <a:pt x="395" y="1231"/>
                    <a:pt x="395" y="1231"/>
                  </a:cubicBezTo>
                  <a:cubicBezTo>
                    <a:pt x="418" y="1228"/>
                    <a:pt x="455" y="1243"/>
                    <a:pt x="464" y="1222"/>
                  </a:cubicBezTo>
                  <a:cubicBezTo>
                    <a:pt x="500" y="1132"/>
                    <a:pt x="468" y="969"/>
                    <a:pt x="455" y="870"/>
                  </a:cubicBezTo>
                  <a:cubicBezTo>
                    <a:pt x="475" y="735"/>
                    <a:pt x="455" y="900"/>
                    <a:pt x="455" y="689"/>
                  </a:cubicBezTo>
                  <a:cubicBezTo>
                    <a:pt x="455" y="635"/>
                    <a:pt x="468" y="441"/>
                    <a:pt x="472" y="371"/>
                  </a:cubicBezTo>
                  <a:cubicBezTo>
                    <a:pt x="469" y="344"/>
                    <a:pt x="466" y="276"/>
                    <a:pt x="455" y="242"/>
                  </a:cubicBezTo>
                  <a:cubicBezTo>
                    <a:pt x="438" y="192"/>
                    <a:pt x="392" y="153"/>
                    <a:pt x="352" y="122"/>
                  </a:cubicBezTo>
                  <a:cubicBezTo>
                    <a:pt x="336" y="109"/>
                    <a:pt x="314" y="103"/>
                    <a:pt x="300" y="88"/>
                  </a:cubicBezTo>
                  <a:cubicBezTo>
                    <a:pt x="269" y="55"/>
                    <a:pt x="239" y="38"/>
                    <a:pt x="197" y="27"/>
                  </a:cubicBezTo>
                  <a:cubicBezTo>
                    <a:pt x="178" y="0"/>
                    <a:pt x="190" y="2"/>
                    <a:pt x="171" y="2"/>
                  </a:cubicBezTo>
                  <a:close/>
                </a:path>
              </a:pathLst>
            </a:custGeom>
            <a:solidFill>
              <a:schemeClr val="bg1"/>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3" name="Line 43">
              <a:extLst>
                <a:ext uri="{FF2B5EF4-FFF2-40B4-BE49-F238E27FC236}">
                  <a16:creationId xmlns:a16="http://schemas.microsoft.com/office/drawing/2014/main" id="{4DB5EFBB-5669-E70D-BC15-2404C14CEA98}"/>
                </a:ext>
              </a:extLst>
            </p:cNvPr>
            <p:cNvSpPr>
              <a:spLocks noChangeShapeType="1"/>
            </p:cNvSpPr>
            <p:nvPr/>
          </p:nvSpPr>
          <p:spPr bwMode="auto">
            <a:xfrm>
              <a:off x="4176" y="1440"/>
              <a:ext cx="432"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4" name="Line 44">
              <a:extLst>
                <a:ext uri="{FF2B5EF4-FFF2-40B4-BE49-F238E27FC236}">
                  <a16:creationId xmlns:a16="http://schemas.microsoft.com/office/drawing/2014/main" id="{068A2115-49B2-83A5-219B-9343B5FC4201}"/>
                </a:ext>
              </a:extLst>
            </p:cNvPr>
            <p:cNvSpPr>
              <a:spLocks noChangeShapeType="1"/>
            </p:cNvSpPr>
            <p:nvPr/>
          </p:nvSpPr>
          <p:spPr bwMode="auto">
            <a:xfrm>
              <a:off x="4224" y="1392"/>
              <a:ext cx="384" cy="4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5" name="Line 45">
              <a:extLst>
                <a:ext uri="{FF2B5EF4-FFF2-40B4-BE49-F238E27FC236}">
                  <a16:creationId xmlns:a16="http://schemas.microsoft.com/office/drawing/2014/main" id="{5ACC6828-6380-C414-7122-73B3C0653F55}"/>
                </a:ext>
              </a:extLst>
            </p:cNvPr>
            <p:cNvSpPr>
              <a:spLocks noChangeShapeType="1"/>
            </p:cNvSpPr>
            <p:nvPr/>
          </p:nvSpPr>
          <p:spPr bwMode="auto">
            <a:xfrm>
              <a:off x="4272" y="1824"/>
              <a:ext cx="336"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6" name="Rectangle 46">
              <a:extLst>
                <a:ext uri="{FF2B5EF4-FFF2-40B4-BE49-F238E27FC236}">
                  <a16:creationId xmlns:a16="http://schemas.microsoft.com/office/drawing/2014/main" id="{E23C9A01-FA1F-2003-468E-29E70B76FD6C}"/>
                </a:ext>
              </a:extLst>
            </p:cNvPr>
            <p:cNvSpPr>
              <a:spLocks noChangeArrowheads="1"/>
            </p:cNvSpPr>
            <p:nvPr/>
          </p:nvSpPr>
          <p:spPr bwMode="auto">
            <a:xfrm>
              <a:off x="4176" y="2208"/>
              <a:ext cx="336" cy="4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sp>
        <p:nvSpPr>
          <p:cNvPr id="94213" name="Text Box 47">
            <a:extLst>
              <a:ext uri="{FF2B5EF4-FFF2-40B4-BE49-F238E27FC236}">
                <a16:creationId xmlns:a16="http://schemas.microsoft.com/office/drawing/2014/main" id="{DCF2B557-7960-ED1B-08EF-7D820C3DF440}"/>
              </a:ext>
            </a:extLst>
          </p:cNvPr>
          <p:cNvSpPr txBox="1">
            <a:spLocks noChangeArrowheads="1"/>
          </p:cNvSpPr>
          <p:nvPr/>
        </p:nvSpPr>
        <p:spPr bwMode="auto">
          <a:xfrm>
            <a:off x="1122363" y="963613"/>
            <a:ext cx="132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t>User Reqts</a:t>
            </a:r>
            <a:endParaRPr lang="en-US" altLang="zh-CN" sz="1800">
              <a:latin typeface="Times New Roman" panose="02020603050405020304" pitchFamily="18" charset="0"/>
            </a:endParaRPr>
          </a:p>
        </p:txBody>
      </p:sp>
      <p:sp>
        <p:nvSpPr>
          <p:cNvPr id="94214" name="Text Box 48">
            <a:extLst>
              <a:ext uri="{FF2B5EF4-FFF2-40B4-BE49-F238E27FC236}">
                <a16:creationId xmlns:a16="http://schemas.microsoft.com/office/drawing/2014/main" id="{82C0E07F-581C-C856-E6C7-F59933E01BD7}"/>
              </a:ext>
            </a:extLst>
          </p:cNvPr>
          <p:cNvSpPr txBox="1">
            <a:spLocks noChangeArrowheads="1"/>
          </p:cNvSpPr>
          <p:nvPr/>
        </p:nvSpPr>
        <p:spPr bwMode="auto">
          <a:xfrm>
            <a:off x="2790825" y="963613"/>
            <a:ext cx="1822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t>Technical Reqts</a:t>
            </a:r>
            <a:endParaRPr lang="en-US" altLang="zh-CN" sz="2000" b="1">
              <a:solidFill>
                <a:srgbClr val="0000FF"/>
              </a:solidFill>
              <a:latin typeface="Times New Roman" panose="02020603050405020304" pitchFamily="18" charset="0"/>
            </a:endParaRPr>
          </a:p>
        </p:txBody>
      </p:sp>
      <p:sp>
        <p:nvSpPr>
          <p:cNvPr id="94215" name="Text Box 49">
            <a:extLst>
              <a:ext uri="{FF2B5EF4-FFF2-40B4-BE49-F238E27FC236}">
                <a16:creationId xmlns:a16="http://schemas.microsoft.com/office/drawing/2014/main" id="{D589B250-A769-F207-BE91-AD1351925DAE}"/>
              </a:ext>
            </a:extLst>
          </p:cNvPr>
          <p:cNvSpPr txBox="1">
            <a:spLocks noChangeArrowheads="1"/>
          </p:cNvSpPr>
          <p:nvPr/>
        </p:nvSpPr>
        <p:spPr bwMode="auto">
          <a:xfrm>
            <a:off x="6611938" y="963613"/>
            <a:ext cx="1339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t>Test Cases</a:t>
            </a:r>
          </a:p>
        </p:txBody>
      </p:sp>
      <p:sp>
        <p:nvSpPr>
          <p:cNvPr id="94216" name="Text Box 50">
            <a:extLst>
              <a:ext uri="{FF2B5EF4-FFF2-40B4-BE49-F238E27FC236}">
                <a16:creationId xmlns:a16="http://schemas.microsoft.com/office/drawing/2014/main" id="{0960677D-68A5-2D50-129F-45BB66835677}"/>
              </a:ext>
            </a:extLst>
          </p:cNvPr>
          <p:cNvSpPr txBox="1">
            <a:spLocks noChangeArrowheads="1"/>
          </p:cNvSpPr>
          <p:nvPr/>
        </p:nvSpPr>
        <p:spPr bwMode="auto">
          <a:xfrm>
            <a:off x="5235575" y="963613"/>
            <a:ext cx="89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t>Design</a:t>
            </a:r>
            <a:endParaRPr lang="en-US" altLang="zh-CN" sz="2000" b="1">
              <a:solidFill>
                <a:srgbClr val="0000FF"/>
              </a:solidFill>
              <a:latin typeface="Times New Roman" panose="02020603050405020304" pitchFamily="18" charset="0"/>
            </a:endParaRPr>
          </a:p>
        </p:txBody>
      </p:sp>
      <p:pic>
        <p:nvPicPr>
          <p:cNvPr id="445491" name="Picture 51" descr="Trace view truck part 1">
            <a:extLst>
              <a:ext uri="{FF2B5EF4-FFF2-40B4-BE49-F238E27FC236}">
                <a16:creationId xmlns:a16="http://schemas.microsoft.com/office/drawing/2014/main" id="{E37DF795-BD34-180A-A371-4C1F237BAD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6225" y="1828800"/>
            <a:ext cx="5741988"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92" name="Picture 52" descr="Trace view truck part 2">
            <a:extLst>
              <a:ext uri="{FF2B5EF4-FFF2-40B4-BE49-F238E27FC236}">
                <a16:creationId xmlns:a16="http://schemas.microsoft.com/office/drawing/2014/main" id="{ADB03D73-1B58-6C54-4A93-0E1F5075A6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6263" y="2628900"/>
            <a:ext cx="137795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93" name="Picture 53" descr="Trace view truck part 3">
            <a:extLst>
              <a:ext uri="{FF2B5EF4-FFF2-40B4-BE49-F238E27FC236}">
                <a16:creationId xmlns:a16="http://schemas.microsoft.com/office/drawing/2014/main" id="{3EC3C8C8-7BF7-C660-04B5-BB726D7F93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0088" y="2630488"/>
            <a:ext cx="1412875"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94" name="Picture 54" descr="Trace view truck part 4">
            <a:extLst>
              <a:ext uri="{FF2B5EF4-FFF2-40B4-BE49-F238E27FC236}">
                <a16:creationId xmlns:a16="http://schemas.microsoft.com/office/drawing/2014/main" id="{259B3A88-F5A8-D1BE-A2DA-E24983553A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34075" y="2636838"/>
            <a:ext cx="1246188"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495" name="Line 55">
            <a:extLst>
              <a:ext uri="{FF2B5EF4-FFF2-40B4-BE49-F238E27FC236}">
                <a16:creationId xmlns:a16="http://schemas.microsoft.com/office/drawing/2014/main" id="{D6E88F10-C343-6802-2607-F0E1EB4991B0}"/>
              </a:ext>
            </a:extLst>
          </p:cNvPr>
          <p:cNvSpPr>
            <a:spLocks noChangeShapeType="1"/>
          </p:cNvSpPr>
          <p:nvPr/>
        </p:nvSpPr>
        <p:spPr bwMode="auto">
          <a:xfrm>
            <a:off x="1795463" y="1349375"/>
            <a:ext cx="862012" cy="1568450"/>
          </a:xfrm>
          <a:prstGeom prst="line">
            <a:avLst/>
          </a:prstGeom>
          <a:noFill/>
          <a:ln w="19050">
            <a:solidFill>
              <a:srgbClr val="EF2C27"/>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5496" name="Line 56">
            <a:extLst>
              <a:ext uri="{FF2B5EF4-FFF2-40B4-BE49-F238E27FC236}">
                <a16:creationId xmlns:a16="http://schemas.microsoft.com/office/drawing/2014/main" id="{594E78FD-4153-4081-CB84-E7E6AD57A8D9}"/>
              </a:ext>
            </a:extLst>
          </p:cNvPr>
          <p:cNvSpPr>
            <a:spLocks noChangeShapeType="1"/>
          </p:cNvSpPr>
          <p:nvPr/>
        </p:nvSpPr>
        <p:spPr bwMode="auto">
          <a:xfrm>
            <a:off x="3656013" y="1306513"/>
            <a:ext cx="425450" cy="1579562"/>
          </a:xfrm>
          <a:prstGeom prst="line">
            <a:avLst/>
          </a:prstGeom>
          <a:noFill/>
          <a:ln w="19050">
            <a:solidFill>
              <a:srgbClr val="EF2C27"/>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5497" name="Line 57">
            <a:extLst>
              <a:ext uri="{FF2B5EF4-FFF2-40B4-BE49-F238E27FC236}">
                <a16:creationId xmlns:a16="http://schemas.microsoft.com/office/drawing/2014/main" id="{F86FB099-3CCD-7BC4-19E0-36FEF51554C3}"/>
              </a:ext>
            </a:extLst>
          </p:cNvPr>
          <p:cNvSpPr>
            <a:spLocks noChangeShapeType="1"/>
          </p:cNvSpPr>
          <p:nvPr/>
        </p:nvSpPr>
        <p:spPr bwMode="auto">
          <a:xfrm flipH="1">
            <a:off x="5581650" y="1349375"/>
            <a:ext cx="230188" cy="1552575"/>
          </a:xfrm>
          <a:prstGeom prst="line">
            <a:avLst/>
          </a:prstGeom>
          <a:noFill/>
          <a:ln w="19050">
            <a:solidFill>
              <a:srgbClr val="EF2C27"/>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5498" name="Line 58">
            <a:extLst>
              <a:ext uri="{FF2B5EF4-FFF2-40B4-BE49-F238E27FC236}">
                <a16:creationId xmlns:a16="http://schemas.microsoft.com/office/drawing/2014/main" id="{B324219D-BE80-CE53-BBD7-6218A565FFB0}"/>
              </a:ext>
            </a:extLst>
          </p:cNvPr>
          <p:cNvSpPr>
            <a:spLocks noChangeShapeType="1"/>
          </p:cNvSpPr>
          <p:nvPr/>
        </p:nvSpPr>
        <p:spPr bwMode="auto">
          <a:xfrm flipH="1">
            <a:off x="6623050" y="1363663"/>
            <a:ext cx="620713" cy="1550987"/>
          </a:xfrm>
          <a:prstGeom prst="line">
            <a:avLst/>
          </a:prstGeom>
          <a:noFill/>
          <a:ln w="19050">
            <a:solidFill>
              <a:srgbClr val="EF2C27"/>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5499" name="Group 59">
            <a:extLst>
              <a:ext uri="{FF2B5EF4-FFF2-40B4-BE49-F238E27FC236}">
                <a16:creationId xmlns:a16="http://schemas.microsoft.com/office/drawing/2014/main" id="{6EC664E3-A9E1-3F81-F781-56C6F27EC17A}"/>
              </a:ext>
            </a:extLst>
          </p:cNvPr>
          <p:cNvGrpSpPr>
            <a:grpSpLocks/>
          </p:cNvGrpSpPr>
          <p:nvPr/>
        </p:nvGrpSpPr>
        <p:grpSpPr bwMode="auto">
          <a:xfrm>
            <a:off x="2413000" y="4410075"/>
            <a:ext cx="4457700" cy="441325"/>
            <a:chOff x="1986" y="2098"/>
            <a:chExt cx="2601" cy="284"/>
          </a:xfrm>
        </p:grpSpPr>
        <p:sp>
          <p:nvSpPr>
            <p:cNvPr id="94226" name="AutoShape 60">
              <a:extLst>
                <a:ext uri="{FF2B5EF4-FFF2-40B4-BE49-F238E27FC236}">
                  <a16:creationId xmlns:a16="http://schemas.microsoft.com/office/drawing/2014/main" id="{6533D625-C7EC-D6E7-EA8D-4E4340831B0C}"/>
                </a:ext>
              </a:extLst>
            </p:cNvPr>
            <p:cNvSpPr>
              <a:spLocks noChangeArrowheads="1"/>
            </p:cNvSpPr>
            <p:nvPr/>
          </p:nvSpPr>
          <p:spPr bwMode="auto">
            <a:xfrm>
              <a:off x="1986" y="2098"/>
              <a:ext cx="796" cy="284"/>
            </a:xfrm>
            <a:prstGeom prst="curvedUpArrow">
              <a:avLst>
                <a:gd name="adj1" fmla="val 16661"/>
                <a:gd name="adj2" fmla="val 76143"/>
                <a:gd name="adj3" fmla="val 22185"/>
              </a:avLst>
            </a:prstGeom>
            <a:solidFill>
              <a:srgbClr val="EF2C2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27" name="AutoShape 61">
              <a:extLst>
                <a:ext uri="{FF2B5EF4-FFF2-40B4-BE49-F238E27FC236}">
                  <a16:creationId xmlns:a16="http://schemas.microsoft.com/office/drawing/2014/main" id="{47DE886F-C051-13E5-75CE-649C96CD4717}"/>
                </a:ext>
              </a:extLst>
            </p:cNvPr>
            <p:cNvSpPr>
              <a:spLocks noChangeArrowheads="1"/>
            </p:cNvSpPr>
            <p:nvPr/>
          </p:nvSpPr>
          <p:spPr bwMode="auto">
            <a:xfrm>
              <a:off x="2869" y="2098"/>
              <a:ext cx="845" cy="284"/>
            </a:xfrm>
            <a:prstGeom prst="curvedUpArrow">
              <a:avLst>
                <a:gd name="adj1" fmla="val 17687"/>
                <a:gd name="adj2" fmla="val 80830"/>
                <a:gd name="adj3" fmla="val 22185"/>
              </a:avLst>
            </a:prstGeom>
            <a:solidFill>
              <a:srgbClr val="EF2C2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sp>
          <p:nvSpPr>
            <p:cNvPr id="94228" name="AutoShape 62">
              <a:extLst>
                <a:ext uri="{FF2B5EF4-FFF2-40B4-BE49-F238E27FC236}">
                  <a16:creationId xmlns:a16="http://schemas.microsoft.com/office/drawing/2014/main" id="{49A8E993-729C-8254-6757-4488EB53FDCD}"/>
                </a:ext>
              </a:extLst>
            </p:cNvPr>
            <p:cNvSpPr>
              <a:spLocks noChangeArrowheads="1"/>
            </p:cNvSpPr>
            <p:nvPr/>
          </p:nvSpPr>
          <p:spPr bwMode="auto">
            <a:xfrm>
              <a:off x="3824" y="2098"/>
              <a:ext cx="763" cy="284"/>
            </a:xfrm>
            <a:prstGeom prst="curvedUpArrow">
              <a:avLst>
                <a:gd name="adj1" fmla="val 15970"/>
                <a:gd name="adj2" fmla="val 72987"/>
                <a:gd name="adj3" fmla="val 22185"/>
              </a:avLst>
            </a:prstGeom>
            <a:solidFill>
              <a:srgbClr val="EF2C2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549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45495"/>
                                        </p:tgtEl>
                                        <p:attrNameLst>
                                          <p:attrName>style.visibility</p:attrName>
                                        </p:attrNameLst>
                                      </p:cBhvr>
                                      <p:to>
                                        <p:strVal val="visible"/>
                                      </p:to>
                                    </p:set>
                                  </p:childTnLst>
                                  <p:subTnLst>
                                    <p:set>
                                      <p:cBhvr override="childStyle">
                                        <p:cTn dur="1" fill="hold" display="0" masterRel="nextClick" afterEffect="1"/>
                                        <p:tgtEl>
                                          <p:spTgt spid="445495"/>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445492"/>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445496"/>
                                        </p:tgtEl>
                                        <p:attrNameLst>
                                          <p:attrName>style.visibility</p:attrName>
                                        </p:attrNameLst>
                                      </p:cBhvr>
                                      <p:to>
                                        <p:strVal val="visible"/>
                                      </p:to>
                                    </p:set>
                                  </p:childTnLst>
                                  <p:subTnLst>
                                    <p:set>
                                      <p:cBhvr override="childStyle">
                                        <p:cTn dur="1" fill="hold" display="0" masterRel="nextClick" afterEffect="1"/>
                                        <p:tgtEl>
                                          <p:spTgt spid="445496"/>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445493"/>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445497"/>
                                        </p:tgtEl>
                                        <p:attrNameLst>
                                          <p:attrName>style.visibility</p:attrName>
                                        </p:attrNameLst>
                                      </p:cBhvr>
                                      <p:to>
                                        <p:strVal val="visible"/>
                                      </p:to>
                                    </p:set>
                                  </p:childTnLst>
                                  <p:subTnLst>
                                    <p:set>
                                      <p:cBhvr override="childStyle">
                                        <p:cTn dur="1" fill="hold" display="0" masterRel="nextClick" afterEffect="1"/>
                                        <p:tgtEl>
                                          <p:spTgt spid="445497"/>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45494"/>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445498"/>
                                        </p:tgtEl>
                                        <p:attrNameLst>
                                          <p:attrName>style.visibility</p:attrName>
                                        </p:attrNameLst>
                                      </p:cBhvr>
                                      <p:to>
                                        <p:strVal val="visible"/>
                                      </p:to>
                                    </p:set>
                                  </p:childTnLst>
                                  <p:subTnLst>
                                    <p:set>
                                      <p:cBhvr override="childStyle">
                                        <p:cTn dur="1" fill="hold" display="0" masterRel="sameClick" afterEffect="1">
                                          <p:stCondLst>
                                            <p:cond evt="end" delay="0">
                                              <p:tn val="29"/>
                                            </p:cond>
                                          </p:stCondLst>
                                        </p:cTn>
                                        <p:tgtEl>
                                          <p:spTgt spid="445498"/>
                                        </p:tgtEl>
                                        <p:attrNameLst>
                                          <p:attrName>style.visibility</p:attrName>
                                        </p:attrNameLst>
                                      </p:cBhvr>
                                      <p:to>
                                        <p:strVal val="hidden"/>
                                      </p:to>
                                    </p:set>
                                  </p:subTnLst>
                                </p:cTn>
                              </p:par>
                            </p:childTnLst>
                          </p:cTn>
                        </p:par>
                        <p:par>
                          <p:cTn id="31" fill="hold" nodeType="afterGroup">
                            <p:stCondLst>
                              <p:cond delay="1000"/>
                            </p:stCondLst>
                            <p:childTnLst>
                              <p:par>
                                <p:cTn id="32" presetID="22" presetClass="entr" presetSubtype="8" fill="hold" nodeType="afterEffect">
                                  <p:stCondLst>
                                    <p:cond delay="3000"/>
                                  </p:stCondLst>
                                  <p:childTnLst>
                                    <p:set>
                                      <p:cBhvr>
                                        <p:cTn id="33" dur="1" fill="hold">
                                          <p:stCondLst>
                                            <p:cond delay="0"/>
                                          </p:stCondLst>
                                        </p:cTn>
                                        <p:tgtEl>
                                          <p:spTgt spid="445499"/>
                                        </p:tgtEl>
                                        <p:attrNameLst>
                                          <p:attrName>style.visibility</p:attrName>
                                        </p:attrNameLst>
                                      </p:cBhvr>
                                      <p:to>
                                        <p:strVal val="visible"/>
                                      </p:to>
                                    </p:set>
                                    <p:animEffect transition="in" filter="wipe(left)">
                                      <p:cBhvr>
                                        <p:cTn id="34" dur="500"/>
                                        <p:tgtEl>
                                          <p:spTgt spid="44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a:extLst>
              <a:ext uri="{FF2B5EF4-FFF2-40B4-BE49-F238E27FC236}">
                <a16:creationId xmlns:a16="http://schemas.microsoft.com/office/drawing/2014/main" id="{C6BA4993-E459-4E37-0333-55599A798853}"/>
              </a:ext>
            </a:extLst>
          </p:cNvPr>
          <p:cNvSpPr>
            <a:spLocks noGrp="1" noChangeArrowheads="1"/>
          </p:cNvSpPr>
          <p:nvPr>
            <p:ph type="title"/>
          </p:nvPr>
        </p:nvSpPr>
        <p:spPr/>
        <p:txBody>
          <a:bodyPr/>
          <a:lstStyle/>
          <a:p>
            <a:pPr eaLnBrk="1" hangingPunct="1"/>
            <a:r>
              <a:rPr lang="en-US" altLang="zh-CN"/>
              <a:t>3. </a:t>
            </a:r>
            <a:r>
              <a:rPr lang="zh-CN" altLang="en-US"/>
              <a:t>需求跟踪</a:t>
            </a:r>
            <a:br>
              <a:rPr lang="en-US" altLang="zh-CN"/>
            </a:br>
            <a:r>
              <a:rPr lang="en-US" altLang="zh-CN"/>
              <a:t>——</a:t>
            </a:r>
            <a:r>
              <a:rPr lang="zh-CN" altLang="en-US"/>
              <a:t>实现方法</a:t>
            </a:r>
          </a:p>
        </p:txBody>
      </p:sp>
      <p:sp>
        <p:nvSpPr>
          <p:cNvPr id="96259" name="内容占位符 2">
            <a:extLst>
              <a:ext uri="{FF2B5EF4-FFF2-40B4-BE49-F238E27FC236}">
                <a16:creationId xmlns:a16="http://schemas.microsoft.com/office/drawing/2014/main" id="{3C052C5F-3112-74CD-DFDE-DDA55D4E9A08}"/>
              </a:ext>
            </a:extLst>
          </p:cNvPr>
          <p:cNvSpPr>
            <a:spLocks noGrp="1" noChangeArrowheads="1"/>
          </p:cNvSpPr>
          <p:nvPr>
            <p:ph idx="1"/>
          </p:nvPr>
        </p:nvSpPr>
        <p:spPr/>
        <p:txBody>
          <a:bodyPr/>
          <a:lstStyle/>
          <a:p>
            <a:pPr eaLnBrk="1" hangingPunct="1"/>
            <a:r>
              <a:rPr lang="zh-CN" altLang="zh-CN"/>
              <a:t>矩阵、实体关系模型和交叉引用</a:t>
            </a:r>
            <a:endParaRPr lang="zh-CN" altLang="en-US"/>
          </a:p>
        </p:txBody>
      </p:sp>
      <p:graphicFrame>
        <p:nvGraphicFramePr>
          <p:cNvPr id="4" name="表格 3">
            <a:extLst>
              <a:ext uri="{FF2B5EF4-FFF2-40B4-BE49-F238E27FC236}">
                <a16:creationId xmlns:a16="http://schemas.microsoft.com/office/drawing/2014/main" id="{9668E08D-90C2-C679-6C59-4AB981B86415}"/>
              </a:ext>
            </a:extLst>
          </p:cNvPr>
          <p:cNvGraphicFramePr>
            <a:graphicFrameLocks noGrp="1"/>
          </p:cNvGraphicFramePr>
          <p:nvPr/>
        </p:nvGraphicFramePr>
        <p:xfrm>
          <a:off x="609600" y="2590800"/>
          <a:ext cx="7315201" cy="3124200"/>
        </p:xfrm>
        <a:graphic>
          <a:graphicData uri="http://schemas.openxmlformats.org/drawingml/2006/table">
            <a:tbl>
              <a:tblPr/>
              <a:tblGrid>
                <a:gridCol w="1546541">
                  <a:extLst>
                    <a:ext uri="{9D8B030D-6E8A-4147-A177-3AD203B41FA5}">
                      <a16:colId xmlns:a16="http://schemas.microsoft.com/office/drawing/2014/main" val="20000"/>
                    </a:ext>
                  </a:extLst>
                </a:gridCol>
                <a:gridCol w="1876148">
                  <a:extLst>
                    <a:ext uri="{9D8B030D-6E8A-4147-A177-3AD203B41FA5}">
                      <a16:colId xmlns:a16="http://schemas.microsoft.com/office/drawing/2014/main" val="20001"/>
                    </a:ext>
                  </a:extLst>
                </a:gridCol>
                <a:gridCol w="1255649">
                  <a:extLst>
                    <a:ext uri="{9D8B030D-6E8A-4147-A177-3AD203B41FA5}">
                      <a16:colId xmlns:a16="http://schemas.microsoft.com/office/drawing/2014/main" val="20002"/>
                    </a:ext>
                  </a:extLst>
                </a:gridCol>
                <a:gridCol w="1446089">
                  <a:extLst>
                    <a:ext uri="{9D8B030D-6E8A-4147-A177-3AD203B41FA5}">
                      <a16:colId xmlns:a16="http://schemas.microsoft.com/office/drawing/2014/main" val="20003"/>
                    </a:ext>
                  </a:extLst>
                </a:gridCol>
                <a:gridCol w="1190774">
                  <a:extLst>
                    <a:ext uri="{9D8B030D-6E8A-4147-A177-3AD203B41FA5}">
                      <a16:colId xmlns:a16="http://schemas.microsoft.com/office/drawing/2014/main" val="20004"/>
                    </a:ext>
                  </a:extLst>
                </a:gridCol>
              </a:tblGrid>
              <a:tr h="551824">
                <a:tc>
                  <a:txBody>
                    <a:bodyPr/>
                    <a:lstStyle/>
                    <a:p>
                      <a:pPr algn="ctr">
                        <a:spcAft>
                          <a:spcPts val="0"/>
                        </a:spcAft>
                      </a:pPr>
                      <a:r>
                        <a:rPr lang="zh-CN" sz="1800" kern="100">
                          <a:latin typeface="Times New Roman" pitchFamily="18" charset="0"/>
                          <a:ea typeface="+mn-ea"/>
                          <a:cs typeface="Times New Roman" pitchFamily="18" charset="0"/>
                        </a:rPr>
                        <a:t>用户需求</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Times New Roman" pitchFamily="18" charset="0"/>
                          <a:ea typeface="+mn-ea"/>
                          <a:cs typeface="Times New Roman" pitchFamily="18" charset="0"/>
                        </a:rPr>
                        <a:t>功能性需求</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Times New Roman" pitchFamily="18" charset="0"/>
                          <a:ea typeface="+mn-ea"/>
                          <a:cs typeface="Times New Roman" pitchFamily="18" charset="0"/>
                        </a:rPr>
                        <a:t>设计组件</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Times New Roman" pitchFamily="18" charset="0"/>
                          <a:ea typeface="+mn-ea"/>
                          <a:cs typeface="Times New Roman" pitchFamily="18" charset="0"/>
                        </a:rPr>
                        <a:t>实现组件</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Times New Roman" pitchFamily="18" charset="0"/>
                          <a:ea typeface="+mn-ea"/>
                          <a:cs typeface="Times New Roman" pitchFamily="18" charset="0"/>
                        </a:rPr>
                        <a:t>测试用例</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7941">
                <a:tc>
                  <a:txBody>
                    <a:bodyPr/>
                    <a:lstStyle/>
                    <a:p>
                      <a:pPr algn="just">
                        <a:spcAft>
                          <a:spcPts val="0"/>
                        </a:spcAft>
                      </a:pPr>
                      <a:r>
                        <a:rPr lang="en-US" sz="1800" kern="100">
                          <a:latin typeface="Times New Roman" pitchFamily="18" charset="0"/>
                          <a:ea typeface="+mn-ea"/>
                          <a:cs typeface="Times New Roman" pitchFamily="18" charset="0"/>
                        </a:rPr>
                        <a:t>UC-28</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Catalog.query.sort</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Class catalog</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Catalog.sort()</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Search.7</a:t>
                      </a:r>
                      <a:endParaRPr lang="zh-CN" sz="1800" kern="100">
                        <a:latin typeface="Times New Roman" pitchFamily="18" charset="0"/>
                        <a:ea typeface="+mn-ea"/>
                        <a:cs typeface="Times New Roman" pitchFamily="18" charset="0"/>
                      </a:endParaRPr>
                    </a:p>
                    <a:p>
                      <a:pPr algn="just">
                        <a:spcAft>
                          <a:spcPts val="0"/>
                        </a:spcAft>
                      </a:pPr>
                      <a:r>
                        <a:rPr lang="en-US" sz="1800" kern="100">
                          <a:latin typeface="Times New Roman" pitchFamily="18" charset="0"/>
                          <a:ea typeface="+mn-ea"/>
                          <a:cs typeface="Times New Roman" pitchFamily="18" charset="0"/>
                        </a:rPr>
                        <a:t>Search.8</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4435">
                <a:tc>
                  <a:txBody>
                    <a:bodyPr/>
                    <a:lstStyle/>
                    <a:p>
                      <a:pPr algn="just">
                        <a:spcAft>
                          <a:spcPts val="0"/>
                        </a:spcAft>
                      </a:pPr>
                      <a:r>
                        <a:rPr lang="en-US" sz="1800" kern="100">
                          <a:latin typeface="Times New Roman" pitchFamily="18" charset="0"/>
                          <a:ea typeface="+mn-ea"/>
                          <a:cs typeface="Times New Roman" pitchFamily="18" charset="0"/>
                        </a:rPr>
                        <a:t>UC-29</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Catalog.query.import</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Class catalog</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itchFamily="18" charset="0"/>
                          <a:ea typeface="+mn-ea"/>
                          <a:cs typeface="Times New Roman" pitchFamily="18" charset="0"/>
                        </a:rPr>
                        <a:t>Catalog.import()</a:t>
                      </a:r>
                      <a:endParaRPr lang="zh-CN" sz="1800" kern="100">
                        <a:latin typeface="Times New Roman" pitchFamily="18" charset="0"/>
                        <a:ea typeface="+mn-ea"/>
                        <a:cs typeface="Times New Roman" pitchFamily="18" charset="0"/>
                      </a:endParaRPr>
                    </a:p>
                    <a:p>
                      <a:pPr algn="just">
                        <a:spcAft>
                          <a:spcPts val="0"/>
                        </a:spcAft>
                      </a:pPr>
                      <a:r>
                        <a:rPr lang="en-US" sz="1800" kern="100">
                          <a:latin typeface="Times New Roman" pitchFamily="18" charset="0"/>
                          <a:ea typeface="+mn-ea"/>
                          <a:cs typeface="Times New Roman" pitchFamily="18" charset="0"/>
                        </a:rPr>
                        <a:t>Catalog.validate()</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Times New Roman" pitchFamily="18" charset="0"/>
                          <a:ea typeface="+mn-ea"/>
                          <a:cs typeface="Times New Roman" pitchFamily="18" charset="0"/>
                        </a:rPr>
                        <a:t>Search.12</a:t>
                      </a:r>
                      <a:endParaRPr lang="zh-CN" sz="1800" kern="100" dirty="0">
                        <a:latin typeface="Times New Roman" pitchFamily="18" charset="0"/>
                        <a:ea typeface="+mn-ea"/>
                        <a:cs typeface="Times New Roman" pitchFamily="18" charset="0"/>
                      </a:endParaRPr>
                    </a:p>
                    <a:p>
                      <a:pPr algn="just">
                        <a:spcAft>
                          <a:spcPts val="0"/>
                        </a:spcAft>
                      </a:pPr>
                      <a:r>
                        <a:rPr lang="en-US" sz="1800" kern="100" dirty="0">
                          <a:latin typeface="Times New Roman" pitchFamily="18" charset="0"/>
                          <a:ea typeface="+mn-ea"/>
                          <a:cs typeface="Times New Roman" pitchFamily="18" charset="0"/>
                        </a:rPr>
                        <a:t>Search.13</a:t>
                      </a:r>
                      <a:endParaRPr lang="zh-CN" sz="1800" kern="100" dirty="0">
                        <a:latin typeface="Times New Roman" pitchFamily="18" charset="0"/>
                        <a:ea typeface="+mn-ea"/>
                        <a:cs typeface="Times New Roman" pitchFamily="18" charset="0"/>
                      </a:endParaRPr>
                    </a:p>
                    <a:p>
                      <a:pPr algn="just">
                        <a:spcAft>
                          <a:spcPts val="0"/>
                        </a:spcAft>
                      </a:pPr>
                      <a:r>
                        <a:rPr lang="en-US" sz="1800" kern="100" dirty="0">
                          <a:latin typeface="Times New Roman" pitchFamily="18" charset="0"/>
                          <a:ea typeface="+mn-ea"/>
                          <a:cs typeface="Times New Roman" pitchFamily="18" charset="0"/>
                        </a:rPr>
                        <a:t>Search.14</a:t>
                      </a:r>
                      <a:endParaRPr lang="zh-CN" sz="1800" kern="100" dirty="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3E8A8F52-E9DF-83D0-0E1F-FE87B8CF0429}"/>
              </a:ext>
            </a:extLst>
          </p:cNvPr>
          <p:cNvSpPr>
            <a:spLocks noGrp="1" noChangeArrowheads="1"/>
          </p:cNvSpPr>
          <p:nvPr>
            <p:ph type="title"/>
          </p:nvPr>
        </p:nvSpPr>
        <p:spPr/>
        <p:txBody>
          <a:bodyPr/>
          <a:lstStyle/>
          <a:p>
            <a:pPr eaLnBrk="1" hangingPunct="1"/>
            <a:r>
              <a:rPr lang="en-US" altLang="zh-CN"/>
              <a:t>3. </a:t>
            </a:r>
            <a:r>
              <a:rPr lang="zh-CN" altLang="en-US"/>
              <a:t>需求跟踪</a:t>
            </a:r>
            <a:br>
              <a:rPr lang="en-US" altLang="zh-CN"/>
            </a:br>
            <a:r>
              <a:rPr lang="en-US" altLang="zh-CN"/>
              <a:t>——</a:t>
            </a:r>
            <a:r>
              <a:rPr lang="zh-CN" altLang="en-US"/>
              <a:t>建立过程</a:t>
            </a:r>
          </a:p>
        </p:txBody>
      </p:sp>
      <p:sp>
        <p:nvSpPr>
          <p:cNvPr id="97283" name="内容占位符 2">
            <a:extLst>
              <a:ext uri="{FF2B5EF4-FFF2-40B4-BE49-F238E27FC236}">
                <a16:creationId xmlns:a16="http://schemas.microsoft.com/office/drawing/2014/main" id="{E99D7CFB-B2DB-C896-DA46-7A77C740C21A}"/>
              </a:ext>
            </a:extLst>
          </p:cNvPr>
          <p:cNvSpPr>
            <a:spLocks noGrp="1" noChangeArrowheads="1"/>
          </p:cNvSpPr>
          <p:nvPr>
            <p:ph idx="1"/>
          </p:nvPr>
        </p:nvSpPr>
        <p:spPr/>
        <p:txBody>
          <a:bodyPr/>
          <a:lstStyle/>
          <a:p>
            <a:pPr eaLnBrk="1" hangingPunct="1"/>
            <a:r>
              <a:rPr lang="zh-CN" altLang="zh-CN"/>
              <a:t>明确需求跟踪需要解决的问题</a:t>
            </a:r>
            <a:endParaRPr lang="en-US" altLang="zh-CN"/>
          </a:p>
          <a:p>
            <a:pPr eaLnBrk="1" hangingPunct="1"/>
            <a:r>
              <a:rPr lang="zh-CN" altLang="zh-CN"/>
              <a:t>说明需求跟踪过程的目标</a:t>
            </a:r>
            <a:endParaRPr lang="en-US" altLang="zh-CN"/>
          </a:p>
          <a:p>
            <a:pPr eaLnBrk="1" hangingPunct="1"/>
            <a:r>
              <a:rPr lang="zh-CN" altLang="zh-CN"/>
              <a:t>明确需要捕获的跟踪联系</a:t>
            </a:r>
            <a:endParaRPr lang="en-US" altLang="zh-CN"/>
          </a:p>
          <a:p>
            <a:pPr eaLnBrk="1" hangingPunct="1"/>
            <a:r>
              <a:rPr lang="zh-CN" altLang="zh-CN"/>
              <a:t>组织提供资源支持和技术支持</a:t>
            </a:r>
            <a:endParaRPr lang="en-US" altLang="zh-CN"/>
          </a:p>
          <a:p>
            <a:pPr eaLnBrk="1" hangingPunct="1"/>
            <a:r>
              <a:rPr lang="zh-CN" altLang="zh-CN"/>
              <a:t>制定有效的过程策略</a:t>
            </a:r>
            <a:endParaRPr lang="en-US" altLang="zh-CN"/>
          </a:p>
          <a:p>
            <a:pPr eaLnBrk="1" hangingPunct="1"/>
            <a:r>
              <a:rPr lang="zh-CN" altLang="zh-CN"/>
              <a:t>便利需求跟踪信息的使用</a:t>
            </a:r>
            <a:endParaRPr lang="zh-CN" alt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3A78004D-AAEB-9D99-47D1-734F8AB6041C}"/>
              </a:ext>
            </a:extLst>
          </p:cNvPr>
          <p:cNvSpPr>
            <a:spLocks noGrp="1" noChangeArrowheads="1"/>
          </p:cNvSpPr>
          <p:nvPr>
            <p:ph type="title"/>
          </p:nvPr>
        </p:nvSpPr>
        <p:spPr/>
        <p:txBody>
          <a:bodyPr/>
          <a:lstStyle/>
          <a:p>
            <a:pPr eaLnBrk="1" hangingPunct="1"/>
            <a:r>
              <a:rPr lang="en-US" altLang="zh-CN"/>
              <a:t>3. </a:t>
            </a:r>
            <a:r>
              <a:rPr lang="zh-CN" altLang="en-US"/>
              <a:t>需求跟踪</a:t>
            </a:r>
            <a:br>
              <a:rPr lang="en-US" altLang="zh-CN"/>
            </a:br>
            <a:r>
              <a:rPr lang="en-US" altLang="zh-CN"/>
              <a:t>——</a:t>
            </a:r>
            <a:r>
              <a:rPr lang="zh-CN" altLang="en-US"/>
              <a:t>需求依赖</a:t>
            </a:r>
          </a:p>
        </p:txBody>
      </p:sp>
      <p:sp>
        <p:nvSpPr>
          <p:cNvPr id="3" name="内容占位符 2">
            <a:extLst>
              <a:ext uri="{FF2B5EF4-FFF2-40B4-BE49-F238E27FC236}">
                <a16:creationId xmlns:a16="http://schemas.microsoft.com/office/drawing/2014/main" id="{2B69CBA9-CA42-A39D-A198-894D4B06250E}"/>
              </a:ext>
            </a:extLst>
          </p:cNvPr>
          <p:cNvSpPr>
            <a:spLocks noGrp="1"/>
          </p:cNvSpPr>
          <p:nvPr>
            <p:ph idx="1"/>
          </p:nvPr>
        </p:nvSpPr>
        <p:spPr/>
        <p:txBody>
          <a:bodyPr/>
          <a:lstStyle/>
          <a:p>
            <a:pPr eaLnBrk="1" hangingPunct="1">
              <a:defRPr/>
            </a:pPr>
            <a:r>
              <a:rPr lang="zh-CN" sz="2400" dirty="0"/>
              <a:t>大多数的需求并不是完全独立的，它们在一种复杂的机制中互相影响</a:t>
            </a:r>
            <a:endParaRPr lang="en-US" altLang="zh-CN" sz="2400" dirty="0"/>
          </a:p>
          <a:p>
            <a:pPr eaLnBrk="1" hangingPunct="1">
              <a:defRPr/>
            </a:pPr>
            <a:r>
              <a:rPr lang="zh-CN" sz="2400" dirty="0"/>
              <a:t>需求依赖联系的特殊性并不在于它的重要性，而在于它是难以发现、建立和维护的</a:t>
            </a:r>
            <a:endParaRPr lang="en-US" altLang="zh-CN" sz="2400" dirty="0"/>
          </a:p>
          <a:p>
            <a:pPr eaLnBrk="1" hangingPunct="1">
              <a:defRPr/>
            </a:pPr>
            <a:r>
              <a:rPr lang="zh-CN" sz="2400" dirty="0"/>
              <a:t>需求交互作用管理</a:t>
            </a:r>
            <a:endParaRPr lang="en-US" altLang="zh-CN" sz="2400" dirty="0"/>
          </a:p>
          <a:p>
            <a:pPr lvl="1" eaLnBrk="1" hangingPunct="1">
              <a:defRPr/>
            </a:pPr>
            <a:r>
              <a:rPr lang="zh-CN" sz="2000" dirty="0">
                <a:cs typeface="+mn-cs"/>
              </a:rPr>
              <a:t>用于发现、管理和部署（</a:t>
            </a:r>
            <a:r>
              <a:rPr lang="en-US" sz="2000" dirty="0">
                <a:cs typeface="+mn-cs"/>
              </a:rPr>
              <a:t>disposition</a:t>
            </a:r>
            <a:r>
              <a:rPr lang="zh-CN" sz="2000" dirty="0">
                <a:cs typeface="+mn-cs"/>
              </a:rPr>
              <a:t>）需求之间关键联系的活动</a:t>
            </a:r>
            <a:endParaRPr lang="zh-CN" altLang="en-US" sz="2000" dirty="0"/>
          </a:p>
        </p:txBody>
      </p:sp>
      <p:graphicFrame>
        <p:nvGraphicFramePr>
          <p:cNvPr id="4" name="表格 3">
            <a:extLst>
              <a:ext uri="{FF2B5EF4-FFF2-40B4-BE49-F238E27FC236}">
                <a16:creationId xmlns:a16="http://schemas.microsoft.com/office/drawing/2014/main" id="{4302437D-8A9E-FEDE-7500-DD1CD59D26EA}"/>
              </a:ext>
            </a:extLst>
          </p:cNvPr>
          <p:cNvGraphicFramePr>
            <a:graphicFrameLocks noGrp="1"/>
          </p:cNvGraphicFramePr>
          <p:nvPr/>
        </p:nvGraphicFramePr>
        <p:xfrm>
          <a:off x="838200" y="4098925"/>
          <a:ext cx="7543800" cy="2301877"/>
        </p:xfrm>
        <a:graphic>
          <a:graphicData uri="http://schemas.openxmlformats.org/drawingml/2006/table">
            <a:tbl>
              <a:tblPr/>
              <a:tblGrid>
                <a:gridCol w="1117600">
                  <a:extLst>
                    <a:ext uri="{9D8B030D-6E8A-4147-A177-3AD203B41FA5}">
                      <a16:colId xmlns:a16="http://schemas.microsoft.com/office/drawing/2014/main" val="20000"/>
                    </a:ext>
                  </a:extLst>
                </a:gridCol>
                <a:gridCol w="1041541">
                  <a:extLst>
                    <a:ext uri="{9D8B030D-6E8A-4147-A177-3AD203B41FA5}">
                      <a16:colId xmlns:a16="http://schemas.microsoft.com/office/drawing/2014/main" val="20001"/>
                    </a:ext>
                  </a:extLst>
                </a:gridCol>
                <a:gridCol w="1193659">
                  <a:extLst>
                    <a:ext uri="{9D8B030D-6E8A-4147-A177-3AD203B41FA5}">
                      <a16:colId xmlns:a16="http://schemas.microsoft.com/office/drawing/2014/main" val="20002"/>
                    </a:ext>
                  </a:extLst>
                </a:gridCol>
                <a:gridCol w="1193659">
                  <a:extLst>
                    <a:ext uri="{9D8B030D-6E8A-4147-A177-3AD203B41FA5}">
                      <a16:colId xmlns:a16="http://schemas.microsoft.com/office/drawing/2014/main" val="20003"/>
                    </a:ext>
                  </a:extLst>
                </a:gridCol>
                <a:gridCol w="1193659">
                  <a:extLst>
                    <a:ext uri="{9D8B030D-6E8A-4147-A177-3AD203B41FA5}">
                      <a16:colId xmlns:a16="http://schemas.microsoft.com/office/drawing/2014/main" val="20004"/>
                    </a:ext>
                  </a:extLst>
                </a:gridCol>
                <a:gridCol w="965482">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386144">
                <a:tc>
                  <a:txBody>
                    <a:bodyPr/>
                    <a:lstStyle/>
                    <a:p>
                      <a:pPr algn="ctr">
                        <a:spcAft>
                          <a:spcPts val="0"/>
                        </a:spcAft>
                      </a:pPr>
                      <a:r>
                        <a:rPr lang="zh-CN" sz="1800" kern="100">
                          <a:latin typeface="Times New Roman" pitchFamily="18" charset="0"/>
                          <a:ea typeface="+mn-ea"/>
                          <a:cs typeface="Times New Roman" pitchFamily="18" charset="0"/>
                        </a:rPr>
                        <a:t>依赖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R1</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R2</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R3</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R4</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R5</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R6</a:t>
                      </a:r>
                      <a:endParaRPr lang="zh-CN" sz="1800" kern="100">
                        <a:latin typeface="Times New Roman" pitchFamily="18" charset="0"/>
                        <a:ea typeface="+mn-ea"/>
                        <a:cs typeface="Times New Roman"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1475">
                <a:tc>
                  <a:txBody>
                    <a:bodyPr/>
                    <a:lstStyle/>
                    <a:p>
                      <a:pPr algn="ctr">
                        <a:spcAft>
                          <a:spcPts val="0"/>
                        </a:spcAft>
                      </a:pPr>
                      <a:r>
                        <a:rPr lang="tr-TR" sz="1800" kern="100">
                          <a:latin typeface="Times New Roman" pitchFamily="18" charset="0"/>
                          <a:ea typeface="+mn-ea"/>
                          <a:cs typeface="Times New Roman" pitchFamily="18" charset="0"/>
                        </a:rPr>
                        <a:t>R1</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0716">
                <a:tc>
                  <a:txBody>
                    <a:bodyPr/>
                    <a:lstStyle/>
                    <a:p>
                      <a:pPr algn="ctr">
                        <a:spcAft>
                          <a:spcPts val="0"/>
                        </a:spcAft>
                      </a:pPr>
                      <a:r>
                        <a:rPr lang="tr-TR" sz="1800" kern="100">
                          <a:latin typeface="Times New Roman" pitchFamily="18" charset="0"/>
                          <a:ea typeface="+mn-ea"/>
                          <a:cs typeface="Times New Roman" pitchFamily="18" charset="0"/>
                        </a:rPr>
                        <a:t>R2</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7565">
                <a:tc>
                  <a:txBody>
                    <a:bodyPr/>
                    <a:lstStyle/>
                    <a:p>
                      <a:pPr algn="ctr">
                        <a:spcAft>
                          <a:spcPts val="0"/>
                        </a:spcAft>
                      </a:pPr>
                      <a:r>
                        <a:rPr lang="tr-TR" sz="1800" kern="100">
                          <a:latin typeface="Times New Roman" pitchFamily="18" charset="0"/>
                          <a:ea typeface="+mn-ea"/>
                          <a:cs typeface="Times New Roman" pitchFamily="18" charset="0"/>
                        </a:rPr>
                        <a:t>R3</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6806">
                <a:tc>
                  <a:txBody>
                    <a:bodyPr/>
                    <a:lstStyle/>
                    <a:p>
                      <a:pPr algn="ctr">
                        <a:spcAft>
                          <a:spcPts val="0"/>
                        </a:spcAft>
                      </a:pPr>
                      <a:r>
                        <a:rPr lang="tr-TR" sz="1800" kern="100">
                          <a:latin typeface="Times New Roman" pitchFamily="18" charset="0"/>
                          <a:ea typeface="+mn-ea"/>
                          <a:cs typeface="Times New Roman" pitchFamily="18" charset="0"/>
                        </a:rPr>
                        <a:t>R4</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4851">
                <a:tc>
                  <a:txBody>
                    <a:bodyPr/>
                    <a:lstStyle/>
                    <a:p>
                      <a:pPr algn="ctr">
                        <a:spcAft>
                          <a:spcPts val="0"/>
                        </a:spcAft>
                      </a:pPr>
                      <a:r>
                        <a:rPr lang="tr-TR" sz="1800" kern="100">
                          <a:latin typeface="Times New Roman" pitchFamily="18" charset="0"/>
                          <a:ea typeface="+mn-ea"/>
                          <a:cs typeface="Times New Roman" pitchFamily="18" charset="0"/>
                        </a:rPr>
                        <a:t>R5</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800" kern="100">
                          <a:latin typeface="Times New Roman" pitchFamily="18" charset="0"/>
                          <a:ea typeface="+mn-ea"/>
                          <a:cs typeface="Times New Roman" pitchFamily="18" charset="0"/>
                        </a:rPr>
                        <a:t>*</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pPr algn="ctr">
                        <a:spcAft>
                          <a:spcPts val="0"/>
                        </a:spcAft>
                      </a:pPr>
                      <a:r>
                        <a:rPr lang="tr-TR" sz="1800" kern="100">
                          <a:latin typeface="Times New Roman" pitchFamily="18" charset="0"/>
                          <a:ea typeface="+mn-ea"/>
                          <a:cs typeface="Times New Roman" pitchFamily="18" charset="0"/>
                        </a:rPr>
                        <a:t>R6</a:t>
                      </a:r>
                      <a:endParaRPr lang="zh-CN"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dirty="0">
                        <a:latin typeface="Times New Roman" pitchFamily="18" charset="0"/>
                        <a:ea typeface="+mn-ea"/>
                        <a:cs typeface="Times New Roman"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D7588087-74F3-11A9-763D-484839B8A35D}"/>
              </a:ext>
            </a:extLst>
          </p:cNvPr>
          <p:cNvSpPr>
            <a:spLocks noGrp="1" noChangeArrowheads="1"/>
          </p:cNvSpPr>
          <p:nvPr>
            <p:ph type="title"/>
          </p:nvPr>
        </p:nvSpPr>
        <p:spPr/>
        <p:txBody>
          <a:bodyPr/>
          <a:lstStyle/>
          <a:p>
            <a:pPr eaLnBrk="1" hangingPunct="1"/>
            <a:r>
              <a:rPr lang="zh-CN" altLang="en-US"/>
              <a:t>主要内容</a:t>
            </a:r>
          </a:p>
        </p:txBody>
      </p:sp>
      <p:sp>
        <p:nvSpPr>
          <p:cNvPr id="99331" name="内容占位符 2">
            <a:extLst>
              <a:ext uri="{FF2B5EF4-FFF2-40B4-BE49-F238E27FC236}">
                <a16:creationId xmlns:a16="http://schemas.microsoft.com/office/drawing/2014/main" id="{814845E6-3A8B-55EF-2E08-E00C6252CF18}"/>
              </a:ext>
            </a:extLst>
          </p:cNvPr>
          <p:cNvSpPr>
            <a:spLocks noGrp="1" noChangeArrowheads="1"/>
          </p:cNvSpPr>
          <p:nvPr>
            <p:ph idx="1"/>
          </p:nvPr>
        </p:nvSpPr>
        <p:spPr/>
        <p:txBody>
          <a:bodyPr/>
          <a:lstStyle/>
          <a:p>
            <a:pPr marL="514350" indent="-514350" eaLnBrk="1" hangingPunct="1">
              <a:buFont typeface="Garamond" panose="02020404030301010803" pitchFamily="18" charset="0"/>
              <a:buAutoNum type="arabicPeriod"/>
            </a:pPr>
            <a:r>
              <a:rPr lang="zh-CN" altLang="en-US"/>
              <a:t>需求管理</a:t>
            </a:r>
            <a:endParaRPr lang="en-US" altLang="zh-CN"/>
          </a:p>
          <a:p>
            <a:pPr marL="514350" indent="-514350" eaLnBrk="1" hangingPunct="1">
              <a:buFont typeface="Garamond" panose="02020404030301010803" pitchFamily="18" charset="0"/>
              <a:buAutoNum type="arabicPeriod"/>
            </a:pPr>
            <a:r>
              <a:rPr lang="zh-CN" altLang="en-US"/>
              <a:t>需求基线</a:t>
            </a:r>
            <a:endParaRPr lang="en-US" altLang="zh-CN"/>
          </a:p>
          <a:p>
            <a:pPr marL="514350" indent="-514350" eaLnBrk="1" hangingPunct="1">
              <a:buFont typeface="Garamond" panose="02020404030301010803" pitchFamily="18" charset="0"/>
              <a:buAutoNum type="arabicPeriod"/>
            </a:pPr>
            <a:r>
              <a:rPr lang="zh-CN" altLang="en-US"/>
              <a:t>需求跟踪</a:t>
            </a:r>
            <a:endParaRPr lang="en-US" altLang="zh-CN"/>
          </a:p>
          <a:p>
            <a:pPr marL="514350" indent="-514350" eaLnBrk="1" hangingPunct="1">
              <a:buFont typeface="Garamond" panose="02020404030301010803" pitchFamily="18" charset="0"/>
              <a:buAutoNum type="arabicPeriod"/>
            </a:pPr>
            <a:r>
              <a:rPr lang="zh-CN" altLang="en-US">
                <a:solidFill>
                  <a:srgbClr val="FF0000"/>
                </a:solidFill>
              </a:rPr>
              <a:t>需求变更控制</a:t>
            </a:r>
            <a:endParaRPr lang="en-US" altLang="zh-CN">
              <a:solidFill>
                <a:srgbClr val="FF0000"/>
              </a:solidFill>
            </a:endParaRPr>
          </a:p>
          <a:p>
            <a:pPr marL="514350" indent="-514350" eaLnBrk="1" hangingPunct="1">
              <a:buFont typeface="Garamond" panose="02020404030301010803" pitchFamily="18" charset="0"/>
              <a:buAutoNum type="arabicPeriod"/>
            </a:pPr>
            <a:r>
              <a:rPr lang="zh-CN" altLang="en-US"/>
              <a:t>需求管理的实践调查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5F82428-707F-8261-AB75-13CD5CDA6E8A}"/>
              </a:ext>
            </a:extLst>
          </p:cNvPr>
          <p:cNvSpPr>
            <a:spLocks noGrp="1" noChangeArrowheads="1"/>
          </p:cNvSpPr>
          <p:nvPr>
            <p:ph type="title"/>
          </p:nvPr>
        </p:nvSpPr>
        <p:spPr/>
        <p:txBody>
          <a:bodyPr/>
          <a:lstStyle/>
          <a:p>
            <a:r>
              <a:rPr lang="zh-CN" altLang="en-US"/>
              <a:t>目标与操作关系</a:t>
            </a:r>
          </a:p>
        </p:txBody>
      </p:sp>
      <p:sp>
        <p:nvSpPr>
          <p:cNvPr id="59395" name="内容占位符 2">
            <a:extLst>
              <a:ext uri="{FF2B5EF4-FFF2-40B4-BE49-F238E27FC236}">
                <a16:creationId xmlns:a16="http://schemas.microsoft.com/office/drawing/2014/main" id="{934F0194-26D2-EE53-81CD-832089640173}"/>
              </a:ext>
            </a:extLst>
          </p:cNvPr>
          <p:cNvSpPr>
            <a:spLocks noGrp="1" noChangeArrowheads="1"/>
          </p:cNvSpPr>
          <p:nvPr>
            <p:ph idx="1"/>
          </p:nvPr>
        </p:nvSpPr>
        <p:spPr/>
        <p:txBody>
          <a:bodyPr/>
          <a:lstStyle/>
          <a:p>
            <a:r>
              <a:rPr lang="en-US" altLang="zh-CN"/>
              <a:t>AND Operationalization</a:t>
            </a:r>
            <a:r>
              <a:rPr lang="zh-CN" altLang="zh-CN"/>
              <a:t>链接和</a:t>
            </a:r>
            <a:r>
              <a:rPr lang="en-US" altLang="zh-CN"/>
              <a:t>OR Operationalization</a:t>
            </a:r>
            <a:r>
              <a:rPr lang="zh-CN" altLang="zh-CN"/>
              <a:t>链接</a:t>
            </a:r>
            <a:endParaRPr lang="en-US" altLang="zh-CN"/>
          </a:p>
          <a:p>
            <a:pPr lvl="1"/>
            <a:r>
              <a:rPr lang="zh-CN" altLang="zh-CN"/>
              <a:t>目标实现过程中需要执行的操作，</a:t>
            </a:r>
            <a:r>
              <a:rPr lang="en-US" altLang="zh-CN"/>
              <a:t>G |= {Spec(Op1), ..., Spec(Opn)}</a:t>
            </a:r>
          </a:p>
          <a:p>
            <a:pPr lvl="1"/>
            <a:endParaRPr lang="zh-CN" altLang="en-US"/>
          </a:p>
        </p:txBody>
      </p:sp>
      <p:graphicFrame>
        <p:nvGraphicFramePr>
          <p:cNvPr id="59396" name="对象 3">
            <a:extLst>
              <a:ext uri="{FF2B5EF4-FFF2-40B4-BE49-F238E27FC236}">
                <a16:creationId xmlns:a16="http://schemas.microsoft.com/office/drawing/2014/main" id="{A55668B5-A6A1-A938-7521-E22127CE5236}"/>
              </a:ext>
            </a:extLst>
          </p:cNvPr>
          <p:cNvGraphicFramePr>
            <a:graphicFrameLocks noChangeAspect="1"/>
          </p:cNvGraphicFramePr>
          <p:nvPr/>
        </p:nvGraphicFramePr>
        <p:xfrm>
          <a:off x="990600" y="3505200"/>
          <a:ext cx="6918325" cy="2895600"/>
        </p:xfrm>
        <a:graphic>
          <a:graphicData uri="http://schemas.openxmlformats.org/presentationml/2006/ole">
            <mc:AlternateContent xmlns:mc="http://schemas.openxmlformats.org/markup-compatibility/2006">
              <mc:Choice xmlns:v="urn:schemas-microsoft-com:vml" Requires="v">
                <p:oleObj name="Visio" r:id="rId2" imgW="4432699" imgH="1853094" progId="Visio.Drawing.11">
                  <p:embed/>
                </p:oleObj>
              </mc:Choice>
              <mc:Fallback>
                <p:oleObj name="Visio" r:id="rId2" imgW="4432699" imgH="1853094" progId="Visio.Drawing.11">
                  <p:embed/>
                  <p:pic>
                    <p:nvPicPr>
                      <p:cNvPr id="59396" name="对象 3">
                        <a:extLst>
                          <a:ext uri="{FF2B5EF4-FFF2-40B4-BE49-F238E27FC236}">
                            <a16:creationId xmlns:a16="http://schemas.microsoft.com/office/drawing/2014/main" id="{A55668B5-A6A1-A938-7521-E22127CE5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69183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灯片编号占位符 1">
            <a:extLst>
              <a:ext uri="{FF2B5EF4-FFF2-40B4-BE49-F238E27FC236}">
                <a16:creationId xmlns:a16="http://schemas.microsoft.com/office/drawing/2014/main" id="{E17EB2CD-E452-CBD6-A51E-637F1529A1B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82783D-A5FB-4DA3-9E60-80CDB2E99534}" type="slidenum">
              <a:rPr lang="en-US" altLang="zh-CN" smtClean="0">
                <a:latin typeface="Garamond" panose="02020404030301010803" pitchFamily="18" charset="0"/>
              </a:rPr>
              <a:pPr/>
              <a:t>36</a:t>
            </a:fld>
            <a:endParaRPr lang="en-US" altLang="zh-CN">
              <a:latin typeface="Garamond" panose="02020404030301010803" pitchFamily="18" charset="0"/>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a:extLst>
              <a:ext uri="{FF2B5EF4-FFF2-40B4-BE49-F238E27FC236}">
                <a16:creationId xmlns:a16="http://schemas.microsoft.com/office/drawing/2014/main" id="{8D1B0754-E44D-EF3A-9865-F46F706D3002}"/>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需求变化</a:t>
            </a:r>
            <a:endParaRPr lang="zh-CN" altLang="en-US"/>
          </a:p>
        </p:txBody>
      </p:sp>
      <p:sp>
        <p:nvSpPr>
          <p:cNvPr id="3" name="内容占位符 2">
            <a:extLst>
              <a:ext uri="{FF2B5EF4-FFF2-40B4-BE49-F238E27FC236}">
                <a16:creationId xmlns:a16="http://schemas.microsoft.com/office/drawing/2014/main" id="{5E7164BD-F989-CEC0-3058-0F2C52215318}"/>
              </a:ext>
            </a:extLst>
          </p:cNvPr>
          <p:cNvSpPr>
            <a:spLocks noGrp="1"/>
          </p:cNvSpPr>
          <p:nvPr>
            <p:ph idx="1"/>
          </p:nvPr>
        </p:nvSpPr>
        <p:spPr/>
        <p:txBody>
          <a:bodyPr/>
          <a:lstStyle/>
          <a:p>
            <a:pPr eaLnBrk="1" hangingPunct="1">
              <a:defRPr/>
            </a:pPr>
            <a:r>
              <a:rPr lang="zh-CN" dirty="0"/>
              <a:t>需求的变化是正当和不可避免的</a:t>
            </a:r>
            <a:endParaRPr lang="en-US" altLang="zh-CN" dirty="0"/>
          </a:p>
          <a:p>
            <a:pPr lvl="1" eaLnBrk="1" hangingPunct="1">
              <a:defRPr/>
            </a:pPr>
            <a:r>
              <a:rPr lang="zh-CN" dirty="0">
                <a:solidFill>
                  <a:srgbClr val="FF0000"/>
                </a:solidFill>
                <a:cs typeface="+mn-cs"/>
              </a:rPr>
              <a:t>问题发生了改变</a:t>
            </a:r>
            <a:endParaRPr lang="en-US" altLang="zh-CN" dirty="0">
              <a:solidFill>
                <a:srgbClr val="FF0000"/>
              </a:solidFill>
              <a:cs typeface="+mn-cs"/>
            </a:endParaRPr>
          </a:p>
          <a:p>
            <a:pPr lvl="1" eaLnBrk="1" hangingPunct="1">
              <a:defRPr/>
            </a:pPr>
            <a:r>
              <a:rPr lang="zh-CN" dirty="0">
                <a:solidFill>
                  <a:srgbClr val="FF0000"/>
                </a:solidFill>
                <a:cs typeface="+mn-cs"/>
              </a:rPr>
              <a:t>环境发生了改变</a:t>
            </a:r>
            <a:endParaRPr lang="en-US" altLang="zh-CN" dirty="0">
              <a:solidFill>
                <a:srgbClr val="FF0000"/>
              </a:solidFill>
              <a:cs typeface="+mn-cs"/>
            </a:endParaRPr>
          </a:p>
          <a:p>
            <a:pPr lvl="1" eaLnBrk="1" hangingPunct="1">
              <a:defRPr/>
            </a:pPr>
            <a:r>
              <a:rPr lang="zh-CN" dirty="0">
                <a:solidFill>
                  <a:srgbClr val="FF0000"/>
                </a:solidFill>
                <a:cs typeface="+mn-cs"/>
              </a:rPr>
              <a:t>需求基线存在缺陷</a:t>
            </a:r>
            <a:endParaRPr lang="en-US" altLang="zh-CN" dirty="0">
              <a:solidFill>
                <a:srgbClr val="FF0000"/>
              </a:solidFill>
              <a:cs typeface="+mn-cs"/>
            </a:endParaRPr>
          </a:p>
          <a:p>
            <a:pPr lvl="1" eaLnBrk="1" hangingPunct="1">
              <a:defRPr/>
            </a:pPr>
            <a:endParaRPr lang="en-US" altLang="zh-CN" dirty="0">
              <a:solidFill>
                <a:srgbClr val="FF0000"/>
              </a:solidFill>
              <a:cs typeface="+mn-cs"/>
            </a:endParaRPr>
          </a:p>
          <a:p>
            <a:pPr lvl="1" eaLnBrk="1" hangingPunct="1">
              <a:defRPr/>
            </a:pPr>
            <a:r>
              <a:rPr lang="zh-CN" dirty="0">
                <a:cs typeface="+mn-cs"/>
              </a:rPr>
              <a:t>用户变动</a:t>
            </a:r>
            <a:endParaRPr lang="en-US" altLang="zh-CN" dirty="0">
              <a:cs typeface="+mn-cs"/>
            </a:endParaRPr>
          </a:p>
          <a:p>
            <a:pPr lvl="1" eaLnBrk="1" hangingPunct="1">
              <a:defRPr/>
            </a:pPr>
            <a:r>
              <a:rPr lang="zh-CN" dirty="0">
                <a:cs typeface="+mn-cs"/>
              </a:rPr>
              <a:t>用户对软件的认识变化</a:t>
            </a:r>
            <a:endParaRPr lang="en-US" altLang="zh-CN" dirty="0">
              <a:cs typeface="+mn-cs"/>
            </a:endParaRPr>
          </a:p>
          <a:p>
            <a:pPr lvl="1" eaLnBrk="1" hangingPunct="1">
              <a:defRPr/>
            </a:pPr>
            <a:r>
              <a:rPr lang="zh-CN" dirty="0">
                <a:cs typeface="+mn-cs"/>
              </a:rPr>
              <a:t>相关产品的出现</a:t>
            </a:r>
            <a:endParaRPr lang="zh-CN" alt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E6C957FB-C8F3-D079-B138-7B8E59DABD1F}"/>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变更控制过程</a:t>
            </a:r>
            <a:endParaRPr lang="zh-CN" altLang="en-US"/>
          </a:p>
        </p:txBody>
      </p:sp>
      <p:sp>
        <p:nvSpPr>
          <p:cNvPr id="101379" name="内容占位符 2">
            <a:extLst>
              <a:ext uri="{FF2B5EF4-FFF2-40B4-BE49-F238E27FC236}">
                <a16:creationId xmlns:a16="http://schemas.microsoft.com/office/drawing/2014/main" id="{13143C1B-2128-CAA1-4CFD-0E860B2F5709}"/>
              </a:ext>
            </a:extLst>
          </p:cNvPr>
          <p:cNvSpPr>
            <a:spLocks noGrp="1" noChangeArrowheads="1"/>
          </p:cNvSpPr>
          <p:nvPr>
            <p:ph idx="1"/>
          </p:nvPr>
        </p:nvSpPr>
        <p:spPr/>
        <p:txBody>
          <a:bodyPr/>
          <a:lstStyle/>
          <a:p>
            <a:pPr eaLnBrk="1" hangingPunct="1"/>
            <a:r>
              <a:rPr lang="zh-CN" altLang="zh-CN" sz="2400"/>
              <a:t>以可控、一致的方式进行需求基线中需求的变更处理，包括对变化的评估、协调、批准或拒绝、实现和验证</a:t>
            </a:r>
            <a:endParaRPr lang="zh-CN" altLang="en-US" sz="2400"/>
          </a:p>
        </p:txBody>
      </p:sp>
      <p:sp>
        <p:nvSpPr>
          <p:cNvPr id="101380" name="Rectangle 2">
            <a:extLst>
              <a:ext uri="{FF2B5EF4-FFF2-40B4-BE49-F238E27FC236}">
                <a16:creationId xmlns:a16="http://schemas.microsoft.com/office/drawing/2014/main" id="{98767AA2-995A-F442-09A2-A2B9797943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101381" name="Object 1">
            <a:extLst>
              <a:ext uri="{FF2B5EF4-FFF2-40B4-BE49-F238E27FC236}">
                <a16:creationId xmlns:a16="http://schemas.microsoft.com/office/drawing/2014/main" id="{31D63128-3744-5147-8C51-8FC3F50D7A4E}"/>
              </a:ext>
            </a:extLst>
          </p:cNvPr>
          <p:cNvGraphicFramePr>
            <a:graphicFrameLocks noChangeAspect="1"/>
          </p:cNvGraphicFramePr>
          <p:nvPr/>
        </p:nvGraphicFramePr>
        <p:xfrm>
          <a:off x="1447800" y="2362200"/>
          <a:ext cx="5791200" cy="4346575"/>
        </p:xfrm>
        <a:graphic>
          <a:graphicData uri="http://schemas.openxmlformats.org/presentationml/2006/ole">
            <mc:AlternateContent xmlns:mc="http://schemas.openxmlformats.org/markup-compatibility/2006">
              <mc:Choice xmlns:v="urn:schemas-microsoft-com:vml" Requires="v">
                <p:oleObj name="Visio" r:id="rId2" imgW="6034754" imgH="4525366" progId="Visio.Drawing.11">
                  <p:embed/>
                </p:oleObj>
              </mc:Choice>
              <mc:Fallback>
                <p:oleObj name="Visio" r:id="rId2" imgW="6034754" imgH="4525366" progId="Visio.Drawing.11">
                  <p:embed/>
                  <p:pic>
                    <p:nvPicPr>
                      <p:cNvPr id="101381" name="Object 1">
                        <a:extLst>
                          <a:ext uri="{FF2B5EF4-FFF2-40B4-BE49-F238E27FC236}">
                            <a16:creationId xmlns:a16="http://schemas.microsoft.com/office/drawing/2014/main" id="{31D63128-3744-5147-8C51-8FC3F50D7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62200"/>
                        <a:ext cx="57912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a:extLst>
              <a:ext uri="{FF2B5EF4-FFF2-40B4-BE49-F238E27FC236}">
                <a16:creationId xmlns:a16="http://schemas.microsoft.com/office/drawing/2014/main" id="{4FF94632-F51A-9960-1339-92634EF51ACA}"/>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变更控制过程</a:t>
            </a:r>
            <a:endParaRPr lang="zh-CN" altLang="en-US"/>
          </a:p>
        </p:txBody>
      </p:sp>
      <p:sp>
        <p:nvSpPr>
          <p:cNvPr id="102403" name="Rectangle 2">
            <a:extLst>
              <a:ext uri="{FF2B5EF4-FFF2-40B4-BE49-F238E27FC236}">
                <a16:creationId xmlns:a16="http://schemas.microsoft.com/office/drawing/2014/main" id="{389562E9-335A-64A4-EBFD-2825448DFF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pPr>
            <a:endParaRPr lang="zh-CN" altLang="en-US"/>
          </a:p>
        </p:txBody>
      </p:sp>
      <p:graphicFrame>
        <p:nvGraphicFramePr>
          <p:cNvPr id="102404" name="Object 1">
            <a:extLst>
              <a:ext uri="{FF2B5EF4-FFF2-40B4-BE49-F238E27FC236}">
                <a16:creationId xmlns:a16="http://schemas.microsoft.com/office/drawing/2014/main" id="{8FE5DAB3-5D87-0D39-7008-8607D3113B76}"/>
              </a:ext>
            </a:extLst>
          </p:cNvPr>
          <p:cNvGraphicFramePr>
            <a:graphicFrameLocks noChangeAspect="1"/>
          </p:cNvGraphicFramePr>
          <p:nvPr/>
        </p:nvGraphicFramePr>
        <p:xfrm>
          <a:off x="1295400" y="1401763"/>
          <a:ext cx="5638800" cy="5456237"/>
        </p:xfrm>
        <a:graphic>
          <a:graphicData uri="http://schemas.openxmlformats.org/presentationml/2006/ole">
            <mc:AlternateContent xmlns:mc="http://schemas.openxmlformats.org/markup-compatibility/2006">
              <mc:Choice xmlns:v="urn:schemas-microsoft-com:vml" Requires="v">
                <p:oleObj name="Visio" r:id="rId2" imgW="4450956" imgH="4306938" progId="Visio.Drawing.11">
                  <p:embed/>
                </p:oleObj>
              </mc:Choice>
              <mc:Fallback>
                <p:oleObj name="Visio" r:id="rId2" imgW="4450956" imgH="4306938" progId="Visio.Drawing.11">
                  <p:embed/>
                  <p:pic>
                    <p:nvPicPr>
                      <p:cNvPr id="102404" name="Object 1">
                        <a:extLst>
                          <a:ext uri="{FF2B5EF4-FFF2-40B4-BE49-F238E27FC236}">
                            <a16:creationId xmlns:a16="http://schemas.microsoft.com/office/drawing/2014/main" id="{8FE5DAB3-5D87-0D39-7008-8607D3113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01763"/>
                        <a:ext cx="5638800" cy="545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E4BC3017-B2D2-3A7D-8579-102353A24000}"/>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en-US"/>
              <a:t>变更控制委员会</a:t>
            </a:r>
          </a:p>
        </p:txBody>
      </p:sp>
      <p:sp>
        <p:nvSpPr>
          <p:cNvPr id="3" name="内容占位符 2">
            <a:extLst>
              <a:ext uri="{FF2B5EF4-FFF2-40B4-BE49-F238E27FC236}">
                <a16:creationId xmlns:a16="http://schemas.microsoft.com/office/drawing/2014/main" id="{9C3C3362-FA5E-AF2F-8F7D-D9C2F40A70B8}"/>
              </a:ext>
            </a:extLst>
          </p:cNvPr>
          <p:cNvSpPr>
            <a:spLocks noGrp="1"/>
          </p:cNvSpPr>
          <p:nvPr>
            <p:ph idx="1"/>
          </p:nvPr>
        </p:nvSpPr>
        <p:spPr/>
        <p:txBody>
          <a:bodyPr/>
          <a:lstStyle/>
          <a:p>
            <a:pPr eaLnBrk="1" hangingPunct="1">
              <a:defRPr/>
            </a:pPr>
            <a:r>
              <a:rPr lang="zh-CN" dirty="0"/>
              <a:t>变更控制委员会（</a:t>
            </a:r>
            <a:r>
              <a:rPr lang="en-US" dirty="0"/>
              <a:t>CCB</a:t>
            </a:r>
            <a:r>
              <a:rPr lang="zh-CN" dirty="0"/>
              <a:t>）</a:t>
            </a:r>
            <a:endParaRPr lang="en-US" altLang="zh-CN" dirty="0"/>
          </a:p>
          <a:p>
            <a:pPr lvl="1" eaLnBrk="1" hangingPunct="1">
              <a:defRPr/>
            </a:pPr>
            <a:r>
              <a:rPr lang="zh-CN" dirty="0">
                <a:cs typeface="+mn-cs"/>
              </a:rPr>
              <a:t>评价需求的变更，做出批准或者拒绝变化的</a:t>
            </a:r>
            <a:r>
              <a:rPr lang="zh-CN" altLang="en-US" dirty="0">
                <a:cs typeface="+mn-cs"/>
              </a:rPr>
              <a:t>决定</a:t>
            </a:r>
            <a:r>
              <a:rPr lang="zh-CN" dirty="0">
                <a:cs typeface="+mn-cs"/>
              </a:rPr>
              <a:t>，并确保已批准变化的实现</a:t>
            </a:r>
            <a:endParaRPr lang="en-US" dirty="0">
              <a:cs typeface="+mn-cs"/>
            </a:endParaRPr>
          </a:p>
          <a:p>
            <a:pPr lvl="1" eaLnBrk="1" hangingPunct="1">
              <a:defRPr/>
            </a:pPr>
            <a:r>
              <a:rPr lang="zh-CN" dirty="0">
                <a:cs typeface="+mn-cs"/>
              </a:rPr>
              <a:t>变更控制委员会可能由来自下列部门的人员组成</a:t>
            </a:r>
          </a:p>
          <a:p>
            <a:pPr lvl="2" eaLnBrk="1" hangingPunct="1">
              <a:defRPr/>
            </a:pPr>
            <a:r>
              <a:rPr lang="zh-CN" b="1" dirty="0">
                <a:cs typeface="+mn-cs"/>
              </a:rPr>
              <a:t>项目或程序管理部门；</a:t>
            </a:r>
          </a:p>
          <a:p>
            <a:pPr lvl="2" eaLnBrk="1" hangingPunct="1">
              <a:defRPr/>
            </a:pPr>
            <a:r>
              <a:rPr lang="zh-CN" b="1" dirty="0">
                <a:cs typeface="+mn-cs"/>
              </a:rPr>
              <a:t>产品管理或者需求分析部门；</a:t>
            </a:r>
          </a:p>
          <a:p>
            <a:pPr lvl="2" eaLnBrk="1" hangingPunct="1">
              <a:defRPr/>
            </a:pPr>
            <a:r>
              <a:rPr lang="zh-CN" b="1" dirty="0">
                <a:cs typeface="+mn-cs"/>
              </a:rPr>
              <a:t>开发部门；</a:t>
            </a:r>
          </a:p>
          <a:p>
            <a:pPr lvl="2" eaLnBrk="1" hangingPunct="1">
              <a:defRPr/>
            </a:pPr>
            <a:r>
              <a:rPr lang="zh-CN" b="1" dirty="0">
                <a:cs typeface="+mn-cs"/>
              </a:rPr>
              <a:t>测试或者质量保障部门；</a:t>
            </a:r>
          </a:p>
          <a:p>
            <a:pPr lvl="2" eaLnBrk="1" hangingPunct="1">
              <a:defRPr/>
            </a:pPr>
            <a:r>
              <a:rPr lang="zh-CN" dirty="0">
                <a:cs typeface="+mn-cs"/>
              </a:rPr>
              <a:t>市场或客户代表；</a:t>
            </a:r>
          </a:p>
          <a:p>
            <a:pPr lvl="2" eaLnBrk="1" hangingPunct="1">
              <a:defRPr/>
            </a:pPr>
            <a:r>
              <a:rPr lang="zh-CN" dirty="0">
                <a:cs typeface="+mn-cs"/>
              </a:rPr>
              <a:t>编写用户文档的部门；</a:t>
            </a:r>
          </a:p>
          <a:p>
            <a:pPr lvl="2" eaLnBrk="1" hangingPunct="1">
              <a:defRPr/>
            </a:pPr>
            <a:r>
              <a:rPr lang="zh-CN" dirty="0">
                <a:cs typeface="+mn-cs"/>
              </a:rPr>
              <a:t>技术支持或帮助部门；</a:t>
            </a:r>
          </a:p>
          <a:p>
            <a:pPr lvl="2" eaLnBrk="1" hangingPunct="1">
              <a:defRPr/>
            </a:pPr>
            <a:r>
              <a:rPr lang="zh-CN" b="1" dirty="0">
                <a:cs typeface="+mn-cs"/>
              </a:rPr>
              <a:t>配置管理部门。</a:t>
            </a:r>
          </a:p>
          <a:p>
            <a:pPr eaLnBrk="1" hangingPunct="1">
              <a:defRPr/>
            </a:pPr>
            <a:endParaRPr lang="zh-CN" alt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D3811A6B-15ED-085B-0D14-4904EB6CFADB}"/>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注意事项</a:t>
            </a:r>
            <a:r>
              <a:rPr lang="zh-CN" altLang="en-US"/>
              <a:t>（</a:t>
            </a:r>
            <a:r>
              <a:rPr lang="en-US" altLang="zh-CN"/>
              <a:t>1</a:t>
            </a:r>
            <a:r>
              <a:rPr lang="zh-CN" altLang="en-US"/>
              <a:t>）</a:t>
            </a:r>
          </a:p>
        </p:txBody>
      </p:sp>
      <p:sp>
        <p:nvSpPr>
          <p:cNvPr id="3" name="内容占位符 2">
            <a:extLst>
              <a:ext uri="{FF2B5EF4-FFF2-40B4-BE49-F238E27FC236}">
                <a16:creationId xmlns:a16="http://schemas.microsoft.com/office/drawing/2014/main" id="{921FBD8A-E239-0E61-181B-A7FEF58E7669}"/>
              </a:ext>
            </a:extLst>
          </p:cNvPr>
          <p:cNvSpPr>
            <a:spLocks noGrp="1"/>
          </p:cNvSpPr>
          <p:nvPr>
            <p:ph idx="1"/>
          </p:nvPr>
        </p:nvSpPr>
        <p:spPr/>
        <p:txBody>
          <a:bodyPr/>
          <a:lstStyle/>
          <a:p>
            <a:pPr eaLnBrk="1" hangingPunct="1">
              <a:defRPr/>
            </a:pPr>
            <a:r>
              <a:rPr lang="zh-CN" dirty="0"/>
              <a:t>认识到变更的必要性，并为之制定计划</a:t>
            </a:r>
            <a:endParaRPr lang="en-US" altLang="zh-CN" dirty="0"/>
          </a:p>
          <a:p>
            <a:pPr lvl="1" eaLnBrk="1" hangingPunct="1">
              <a:defRPr/>
            </a:pPr>
            <a:r>
              <a:rPr lang="zh-CN" dirty="0">
                <a:cs typeface="+mn-cs"/>
              </a:rPr>
              <a:t>定义明确的变更控制过程，建立变更控制的有效渠道</a:t>
            </a:r>
            <a:endParaRPr lang="en-US" altLang="zh-CN" dirty="0">
              <a:cs typeface="+mn-cs"/>
            </a:endParaRPr>
          </a:p>
          <a:p>
            <a:pPr lvl="1" eaLnBrk="1" hangingPunct="1">
              <a:defRPr/>
            </a:pPr>
            <a:r>
              <a:rPr lang="zh-CN" dirty="0">
                <a:cs typeface="+mn-cs"/>
              </a:rPr>
              <a:t>所有提交的需求变更请求都要进行仔细的评估</a:t>
            </a:r>
            <a:endParaRPr lang="en-US" altLang="zh-CN" dirty="0">
              <a:cs typeface="+mn-cs"/>
            </a:endParaRPr>
          </a:p>
          <a:p>
            <a:pPr lvl="1" eaLnBrk="1" hangingPunct="1">
              <a:defRPr/>
            </a:pPr>
            <a:r>
              <a:rPr lang="zh-CN" dirty="0">
                <a:cs typeface="+mn-cs"/>
              </a:rPr>
              <a:t>是否进行变更的决定应该由变更控制委员会统一做出</a:t>
            </a:r>
            <a:endParaRPr lang="en-US" altLang="zh-CN" dirty="0">
              <a:cs typeface="+mn-cs"/>
            </a:endParaRPr>
          </a:p>
          <a:p>
            <a:pPr lvl="1" eaLnBrk="1" hangingPunct="1">
              <a:defRPr/>
            </a:pPr>
            <a:r>
              <a:rPr lang="zh-CN" dirty="0">
                <a:cs typeface="+mn-cs"/>
              </a:rPr>
              <a:t>必须对变更的实现结果进行验证</a:t>
            </a:r>
          </a:p>
          <a:p>
            <a:pPr lvl="1" eaLnBrk="1" hangingPunct="1">
              <a:defRPr/>
            </a:pPr>
            <a:r>
              <a:rPr lang="zh-CN" dirty="0">
                <a:cs typeface="+mn-cs"/>
              </a:rPr>
              <a:t>需求的变化情况要及时的通知到所有会受到影响的项目涉众</a:t>
            </a:r>
            <a:endParaRPr lang="zh-CN" alt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DD3A19F2-94E0-F705-C86F-C8C880CDEC40}"/>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注意事项</a:t>
            </a:r>
            <a:r>
              <a:rPr lang="zh-CN" altLang="en-US"/>
              <a:t>（</a:t>
            </a:r>
            <a:r>
              <a:rPr lang="en-US" altLang="zh-CN"/>
              <a:t>2</a:t>
            </a:r>
            <a:r>
              <a:rPr lang="zh-CN" altLang="en-US"/>
              <a:t>）</a:t>
            </a:r>
          </a:p>
        </p:txBody>
      </p:sp>
      <p:sp>
        <p:nvSpPr>
          <p:cNvPr id="3" name="内容占位符 2">
            <a:extLst>
              <a:ext uri="{FF2B5EF4-FFF2-40B4-BE49-F238E27FC236}">
                <a16:creationId xmlns:a16="http://schemas.microsoft.com/office/drawing/2014/main" id="{EF4D85D8-73F6-C0EA-2530-D143FD666694}"/>
              </a:ext>
            </a:extLst>
          </p:cNvPr>
          <p:cNvSpPr>
            <a:spLocks noGrp="1"/>
          </p:cNvSpPr>
          <p:nvPr>
            <p:ph idx="1"/>
          </p:nvPr>
        </p:nvSpPr>
        <p:spPr/>
        <p:txBody>
          <a:bodyPr/>
          <a:lstStyle/>
          <a:p>
            <a:pPr eaLnBrk="1" hangingPunct="1">
              <a:defRPr/>
            </a:pPr>
            <a:r>
              <a:rPr lang="zh-CN" sz="2800" dirty="0"/>
              <a:t>维护需求基线，审计变更记录</a:t>
            </a:r>
            <a:endParaRPr lang="en-US" altLang="zh-CN" sz="2800" dirty="0"/>
          </a:p>
          <a:p>
            <a:pPr eaLnBrk="1" hangingPunct="1">
              <a:defRPr/>
            </a:pPr>
            <a:r>
              <a:rPr lang="zh-CN" sz="2800" dirty="0"/>
              <a:t>管理范围蔓延</a:t>
            </a:r>
            <a:endParaRPr lang="en-US" altLang="zh-CN" sz="2800" dirty="0"/>
          </a:p>
          <a:p>
            <a:pPr lvl="1" eaLnBrk="1" hangingPunct="1">
              <a:defRPr/>
            </a:pPr>
            <a:r>
              <a:rPr lang="zh-CN" sz="2400" dirty="0">
                <a:cs typeface="+mn-cs"/>
              </a:rPr>
              <a:t>根据业务目标、产品前景和项目范围，评估每一项提议的新增需求和特性</a:t>
            </a:r>
            <a:endParaRPr lang="en-US" altLang="zh-CN" sz="2400" dirty="0">
              <a:cs typeface="+mn-cs"/>
            </a:endParaRPr>
          </a:p>
          <a:p>
            <a:pPr eaLnBrk="1" hangingPunct="1">
              <a:defRPr/>
            </a:pPr>
            <a:r>
              <a:rPr lang="zh-CN" sz="2800" dirty="0"/>
              <a:t>灵活应对变更请求</a:t>
            </a:r>
            <a:endParaRPr lang="en-US" altLang="zh-CN" sz="2800" dirty="0"/>
          </a:p>
          <a:p>
            <a:pPr lvl="1" eaLnBrk="1" hangingPunct="1">
              <a:defRPr/>
            </a:pPr>
            <a:r>
              <a:rPr lang="zh-CN" sz="2400" dirty="0">
                <a:cs typeface="+mn-cs"/>
              </a:rPr>
              <a:t>推迟产品的交付时间。</a:t>
            </a:r>
          </a:p>
          <a:p>
            <a:pPr lvl="1" eaLnBrk="1" hangingPunct="1">
              <a:defRPr/>
            </a:pPr>
            <a:r>
              <a:rPr lang="zh-CN" sz="2400" dirty="0">
                <a:cs typeface="+mn-cs"/>
              </a:rPr>
              <a:t>要求增派人手</a:t>
            </a:r>
            <a:r>
              <a:rPr lang="zh-CN" altLang="en-US" sz="2400" dirty="0">
                <a:cs typeface="+mn-cs"/>
              </a:rPr>
              <a:t>：</a:t>
            </a:r>
            <a:r>
              <a:rPr lang="zh-CN" sz="2400" dirty="0">
                <a:cs typeface="+mn-cs"/>
              </a:rPr>
              <a:t>在有限的情况下有效</a:t>
            </a:r>
          </a:p>
          <a:p>
            <a:pPr lvl="1" eaLnBrk="1" hangingPunct="1">
              <a:defRPr/>
            </a:pPr>
            <a:r>
              <a:rPr lang="zh-CN" sz="2400" dirty="0">
                <a:cs typeface="+mn-cs"/>
              </a:rPr>
              <a:t>要求员工加班工作</a:t>
            </a:r>
            <a:r>
              <a:rPr lang="zh-CN" altLang="en-US" sz="2400" dirty="0">
                <a:cs typeface="+mn-cs"/>
              </a:rPr>
              <a:t>：</a:t>
            </a:r>
            <a:r>
              <a:rPr lang="zh-CN" sz="2400" dirty="0">
                <a:cs typeface="+mn-cs"/>
              </a:rPr>
              <a:t>只能适度的使用。</a:t>
            </a:r>
          </a:p>
          <a:p>
            <a:pPr lvl="1" eaLnBrk="1" hangingPunct="1">
              <a:defRPr/>
            </a:pPr>
            <a:r>
              <a:rPr lang="zh-CN" sz="2400" dirty="0">
                <a:cs typeface="+mn-cs"/>
              </a:rPr>
              <a:t>推迟或者去除尚未实现的优先级较低的需求</a:t>
            </a:r>
            <a:endParaRPr lang="en-US" altLang="zh-CN" sz="2400" dirty="0">
              <a:cs typeface="+mn-cs"/>
            </a:endParaRPr>
          </a:p>
          <a:p>
            <a:pPr lvl="1" eaLnBrk="1" hangingPunct="1">
              <a:defRPr/>
            </a:pPr>
            <a:r>
              <a:rPr lang="zh-CN" sz="2400" dirty="0">
                <a:cs typeface="+mn-cs"/>
              </a:rPr>
              <a:t>容许产品质量的降低</a:t>
            </a:r>
            <a:r>
              <a:rPr lang="zh-CN" altLang="en-US" sz="2400" dirty="0">
                <a:cs typeface="+mn-cs"/>
              </a:rPr>
              <a:t>：尽量不使用</a:t>
            </a:r>
            <a:endParaRPr lang="zh-CN" altLang="en-US" sz="24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035C9170-C2C9-5C1D-3AAD-B79A61CE7A94}"/>
              </a:ext>
            </a:extLst>
          </p:cNvPr>
          <p:cNvSpPr>
            <a:spLocks noGrp="1" noChangeArrowheads="1"/>
          </p:cNvSpPr>
          <p:nvPr>
            <p:ph type="title"/>
          </p:nvPr>
        </p:nvSpPr>
        <p:spPr/>
        <p:txBody>
          <a:bodyPr/>
          <a:lstStyle/>
          <a:p>
            <a:pPr eaLnBrk="1" hangingPunct="1"/>
            <a:r>
              <a:rPr lang="en-US" altLang="zh-CN"/>
              <a:t>4. </a:t>
            </a:r>
            <a:r>
              <a:rPr lang="zh-CN" altLang="en-US"/>
              <a:t>需求变更控制</a:t>
            </a:r>
            <a:br>
              <a:rPr lang="en-US" altLang="zh-CN"/>
            </a:br>
            <a:r>
              <a:rPr lang="en-US" altLang="zh-CN"/>
              <a:t>——</a:t>
            </a:r>
            <a:r>
              <a:rPr lang="zh-CN" altLang="zh-CN"/>
              <a:t>注意事项</a:t>
            </a:r>
            <a:r>
              <a:rPr lang="zh-CN" altLang="en-US"/>
              <a:t>（</a:t>
            </a:r>
            <a:r>
              <a:rPr lang="en-US" altLang="zh-CN"/>
              <a:t>3</a:t>
            </a:r>
            <a:r>
              <a:rPr lang="zh-CN" altLang="en-US"/>
              <a:t>）</a:t>
            </a:r>
          </a:p>
        </p:txBody>
      </p:sp>
      <p:sp>
        <p:nvSpPr>
          <p:cNvPr id="3" name="内容占位符 2">
            <a:extLst>
              <a:ext uri="{FF2B5EF4-FFF2-40B4-BE49-F238E27FC236}">
                <a16:creationId xmlns:a16="http://schemas.microsoft.com/office/drawing/2014/main" id="{961258CF-2851-93B7-6D63-2B33335E6753}"/>
              </a:ext>
            </a:extLst>
          </p:cNvPr>
          <p:cNvSpPr>
            <a:spLocks noGrp="1"/>
          </p:cNvSpPr>
          <p:nvPr>
            <p:ph idx="1"/>
          </p:nvPr>
        </p:nvSpPr>
        <p:spPr/>
        <p:txBody>
          <a:bodyPr/>
          <a:lstStyle/>
          <a:p>
            <a:pPr eaLnBrk="1" hangingPunct="1">
              <a:defRPr/>
            </a:pPr>
            <a:r>
              <a:rPr lang="zh-CN" dirty="0"/>
              <a:t>使用辅助工具</a:t>
            </a:r>
            <a:endParaRPr lang="en-US" altLang="zh-CN" dirty="0"/>
          </a:p>
          <a:p>
            <a:pPr lvl="1" eaLnBrk="1" hangingPunct="1">
              <a:defRPr/>
            </a:pPr>
            <a:r>
              <a:rPr lang="zh-CN" dirty="0">
                <a:cs typeface="+mn-cs"/>
              </a:rPr>
              <a:t>工具应该具有以下几个特性，以支持需求变更过程：</a:t>
            </a:r>
          </a:p>
          <a:p>
            <a:pPr lvl="2" eaLnBrk="1" hangingPunct="1">
              <a:defRPr/>
            </a:pPr>
            <a:r>
              <a:rPr lang="zh-CN" dirty="0">
                <a:cs typeface="+mn-cs"/>
              </a:rPr>
              <a:t>可用定义变更请求中的数据项。</a:t>
            </a:r>
          </a:p>
          <a:p>
            <a:pPr lvl="2" eaLnBrk="1" hangingPunct="1">
              <a:defRPr/>
            </a:pPr>
            <a:r>
              <a:rPr lang="zh-CN" dirty="0">
                <a:cs typeface="+mn-cs"/>
              </a:rPr>
              <a:t>可用辅助项目涉众完成变更控制过程中的协作。</a:t>
            </a:r>
          </a:p>
          <a:p>
            <a:pPr lvl="2" eaLnBrk="1" hangingPunct="1">
              <a:defRPr/>
            </a:pPr>
            <a:r>
              <a:rPr lang="zh-CN" dirty="0">
                <a:cs typeface="+mn-cs"/>
              </a:rPr>
              <a:t>可以帮助维护需求基线，审计变更记录。</a:t>
            </a:r>
          </a:p>
          <a:p>
            <a:pPr lvl="2" eaLnBrk="1" hangingPunct="1">
              <a:defRPr/>
            </a:pPr>
            <a:r>
              <a:rPr lang="zh-CN" dirty="0">
                <a:cs typeface="+mn-cs"/>
              </a:rPr>
              <a:t>能够将变更情况及时的通知到相关人员。</a:t>
            </a:r>
          </a:p>
          <a:p>
            <a:pPr lvl="2" eaLnBrk="1" hangingPunct="1">
              <a:defRPr/>
            </a:pPr>
            <a:r>
              <a:rPr lang="zh-CN" dirty="0">
                <a:cs typeface="+mn-cs"/>
              </a:rPr>
              <a:t>可以生成标准的和定制的报告和图表。</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8FE3068-C19A-F9F8-104D-BD2A61DBEFA4}"/>
              </a:ext>
            </a:extLst>
          </p:cNvPr>
          <p:cNvSpPr>
            <a:spLocks noGrp="1" noChangeArrowheads="1"/>
          </p:cNvSpPr>
          <p:nvPr>
            <p:ph type="title"/>
          </p:nvPr>
        </p:nvSpPr>
        <p:spPr/>
        <p:txBody>
          <a:bodyPr/>
          <a:lstStyle/>
          <a:p>
            <a:pPr eaLnBrk="1" hangingPunct="1"/>
            <a:r>
              <a:rPr lang="zh-CN" altLang="en-US"/>
              <a:t>面向目标的方法</a:t>
            </a:r>
          </a:p>
        </p:txBody>
      </p:sp>
      <p:sp>
        <p:nvSpPr>
          <p:cNvPr id="63491" name="Rectangle 3">
            <a:extLst>
              <a:ext uri="{FF2B5EF4-FFF2-40B4-BE49-F238E27FC236}">
                <a16:creationId xmlns:a16="http://schemas.microsoft.com/office/drawing/2014/main" id="{84319D2F-F82D-85E1-74D2-FB600DBF6125}"/>
              </a:ext>
            </a:extLst>
          </p:cNvPr>
          <p:cNvSpPr>
            <a:spLocks noGrp="1" noChangeArrowheads="1"/>
          </p:cNvSpPr>
          <p:nvPr>
            <p:ph type="body" idx="1"/>
          </p:nvPr>
        </p:nvSpPr>
        <p:spPr/>
        <p:txBody>
          <a:bodyPr/>
          <a:lstStyle/>
          <a:p>
            <a:pPr eaLnBrk="1" hangingPunct="1"/>
            <a:r>
              <a:rPr lang="zh-CN" altLang="en-US"/>
              <a:t>面向目标方法的处理过程 </a:t>
            </a:r>
          </a:p>
          <a:p>
            <a:pPr lvl="1" eaLnBrk="1" hangingPunct="1"/>
            <a:r>
              <a:rPr lang="zh-CN" altLang="en-US" b="1"/>
              <a:t>高层目标的获取：</a:t>
            </a:r>
            <a:r>
              <a:rPr lang="zh-CN" altLang="en-US"/>
              <a:t>现状和背景的分析（</a:t>
            </a:r>
            <a:r>
              <a:rPr lang="zh-CN" altLang="en-US" b="1">
                <a:solidFill>
                  <a:srgbClr val="FF0000"/>
                </a:solidFill>
              </a:rPr>
              <a:t>画布、评估</a:t>
            </a:r>
            <a:r>
              <a:rPr lang="zh-CN" altLang="en-US"/>
              <a:t>）</a:t>
            </a:r>
          </a:p>
          <a:p>
            <a:pPr lvl="1" eaLnBrk="1" hangingPunct="1"/>
            <a:r>
              <a:rPr lang="zh-CN" altLang="en-US" b="1"/>
              <a:t>低层目标的获取</a:t>
            </a:r>
            <a:r>
              <a:rPr lang="zh-CN" altLang="en-US"/>
              <a:t> ：需求获取与目标分析</a:t>
            </a:r>
          </a:p>
          <a:p>
            <a:pPr lvl="2" eaLnBrk="1" hangingPunct="1"/>
            <a:r>
              <a:rPr lang="zh-CN" altLang="en-US"/>
              <a:t>已有目标的验证和细化 （基于目标分析）</a:t>
            </a:r>
          </a:p>
          <a:p>
            <a:pPr lvl="2" eaLnBrk="1" hangingPunct="1"/>
            <a:r>
              <a:rPr lang="zh-CN" altLang="en-US"/>
              <a:t>基于场景的方法等等 （基于目标实现）</a:t>
            </a:r>
          </a:p>
          <a:p>
            <a:pPr lvl="1" eaLnBrk="1" hangingPunct="1"/>
            <a:r>
              <a:rPr lang="zh-CN" altLang="en-US" b="1"/>
              <a:t>目标分析</a:t>
            </a:r>
            <a:r>
              <a:rPr lang="zh-CN" altLang="en-US"/>
              <a:t> ：精化与分解</a:t>
            </a:r>
          </a:p>
          <a:p>
            <a:pPr lvl="2" eaLnBrk="1" hangingPunct="1"/>
            <a:r>
              <a:rPr lang="zh-CN" altLang="en-US"/>
              <a:t>建立系统的目标模型 </a:t>
            </a:r>
          </a:p>
          <a:p>
            <a:pPr lvl="1" eaLnBrk="1" hangingPunct="1"/>
            <a:r>
              <a:rPr lang="zh-CN" altLang="en-US" b="1"/>
              <a:t>目标实现</a:t>
            </a:r>
            <a:r>
              <a:rPr lang="zh-CN" altLang="en-US"/>
              <a:t> </a:t>
            </a:r>
          </a:p>
          <a:p>
            <a:pPr lvl="2" eaLnBrk="1" hangingPunct="1"/>
            <a:r>
              <a:rPr lang="zh-CN" altLang="en-US"/>
              <a:t>收集与目标相关的需求信息，讨论可能的候选解决方案，确定最终的系统详细需求和解决方案 </a:t>
            </a:r>
          </a:p>
        </p:txBody>
      </p:sp>
      <p:sp>
        <p:nvSpPr>
          <p:cNvPr id="63492" name="灯片编号占位符 1">
            <a:extLst>
              <a:ext uri="{FF2B5EF4-FFF2-40B4-BE49-F238E27FC236}">
                <a16:creationId xmlns:a16="http://schemas.microsoft.com/office/drawing/2014/main" id="{3D334999-4ABC-FCAD-FCB7-0D9BF1A4C8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0F9A09-8482-4E53-9508-121E688AAD32}" type="slidenum">
              <a:rPr lang="en-US" altLang="zh-CN" smtClean="0">
                <a:latin typeface="Garamond" panose="02020404030301010803" pitchFamily="18" charset="0"/>
              </a:rPr>
              <a:pPr/>
              <a:t>37</a:t>
            </a:fld>
            <a:endParaRPr lang="en-US" altLang="zh-CN">
              <a:latin typeface="Garamond" panose="02020404030301010803"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29896CBE-9D19-3DE7-35FB-79CCD0514641}"/>
              </a:ext>
            </a:extLst>
          </p:cNvPr>
          <p:cNvSpPr>
            <a:spLocks noGrp="1" noChangeArrowheads="1"/>
          </p:cNvSpPr>
          <p:nvPr>
            <p:ph type="title"/>
          </p:nvPr>
        </p:nvSpPr>
        <p:spPr/>
        <p:txBody>
          <a:bodyPr/>
          <a:lstStyle/>
          <a:p>
            <a:r>
              <a:rPr lang="zh-CN" altLang="en-US"/>
              <a:t>面向目标的方法：案例分析</a:t>
            </a:r>
          </a:p>
        </p:txBody>
      </p:sp>
      <p:sp>
        <p:nvSpPr>
          <p:cNvPr id="64515" name="内容占位符 2">
            <a:extLst>
              <a:ext uri="{FF2B5EF4-FFF2-40B4-BE49-F238E27FC236}">
                <a16:creationId xmlns:a16="http://schemas.microsoft.com/office/drawing/2014/main" id="{B1D2CAE3-5B16-91C0-80E2-F9168F3152BA}"/>
              </a:ext>
            </a:extLst>
          </p:cNvPr>
          <p:cNvSpPr>
            <a:spLocks noGrp="1" noChangeArrowheads="1"/>
          </p:cNvSpPr>
          <p:nvPr>
            <p:ph idx="1"/>
          </p:nvPr>
        </p:nvSpPr>
        <p:spPr>
          <a:xfrm>
            <a:off x="457200" y="1031875"/>
            <a:ext cx="8229600" cy="4530725"/>
          </a:xfrm>
        </p:spPr>
        <p:txBody>
          <a:bodyPr/>
          <a:lstStyle/>
          <a:p>
            <a:r>
              <a:rPr lang="zh-CN" altLang="zh-CN"/>
              <a:t>×××连锁商店是一家刚刚发展起来的小型连锁商店，其前身是一家独立的小百货门面店。原商店只有销售的收银部分使用软件处理，其他业务都是手工作业，这已经不能适应它的业务发展要求。首先是随着商店规模的扩大，顾客量大幅增长，手工作业销售迟缓，顾客购物排队现象严重，导致流失客源。其次是商店的商品品种增多，无法准确掌握库存，商品积压、缺货和报废的现象上升明显。再次是商店面临的竞争比以前更大，希望在降低成本，吸引顾客，增强竞争力的同时，保持盈利水平。</a:t>
            </a:r>
            <a:endParaRPr lang="zh-CN" altLang="en-US"/>
          </a:p>
        </p:txBody>
      </p:sp>
      <p:sp>
        <p:nvSpPr>
          <p:cNvPr id="64516" name="灯片编号占位符 1">
            <a:extLst>
              <a:ext uri="{FF2B5EF4-FFF2-40B4-BE49-F238E27FC236}">
                <a16:creationId xmlns:a16="http://schemas.microsoft.com/office/drawing/2014/main" id="{B0E3F788-F88A-C62C-ADEA-E817A5205D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FB415B-9C18-4667-A6F4-530B0BAC9EEE}" type="slidenum">
              <a:rPr lang="en-US" altLang="zh-CN" smtClean="0">
                <a:latin typeface="Garamond" panose="02020404030301010803" pitchFamily="18" charset="0"/>
              </a:rPr>
              <a:pPr/>
              <a:t>38</a:t>
            </a:fld>
            <a:endParaRPr lang="en-US" altLang="zh-CN">
              <a:latin typeface="Garamond" panose="02020404030301010803"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BF2477B4-34D0-3831-F466-A42C2110A8E6}"/>
              </a:ext>
            </a:extLst>
          </p:cNvPr>
          <p:cNvSpPr>
            <a:spLocks noGrp="1" noChangeArrowheads="1"/>
          </p:cNvSpPr>
          <p:nvPr>
            <p:ph type="title"/>
          </p:nvPr>
        </p:nvSpPr>
        <p:spPr/>
        <p:txBody>
          <a:bodyPr/>
          <a:lstStyle/>
          <a:p>
            <a:r>
              <a:rPr lang="zh-CN" altLang="en-US"/>
              <a:t>分析问题确定首批目标</a:t>
            </a:r>
          </a:p>
        </p:txBody>
      </p:sp>
      <p:sp>
        <p:nvSpPr>
          <p:cNvPr id="65539" name="内容占位符 2">
            <a:extLst>
              <a:ext uri="{FF2B5EF4-FFF2-40B4-BE49-F238E27FC236}">
                <a16:creationId xmlns:a16="http://schemas.microsoft.com/office/drawing/2014/main" id="{8E1DF9D1-8605-50A2-2390-8330836DE25E}"/>
              </a:ext>
            </a:extLst>
          </p:cNvPr>
          <p:cNvSpPr>
            <a:spLocks noGrp="1" noChangeArrowheads="1"/>
          </p:cNvSpPr>
          <p:nvPr>
            <p:ph idx="1"/>
          </p:nvPr>
        </p:nvSpPr>
        <p:spPr>
          <a:xfrm>
            <a:off x="457200" y="1143000"/>
            <a:ext cx="8229600" cy="4987925"/>
          </a:xfrm>
        </p:spPr>
        <p:txBody>
          <a:bodyPr/>
          <a:lstStyle/>
          <a:p>
            <a:r>
              <a:rPr lang="en-US" altLang="zh-CN" sz="2400"/>
              <a:t>BR1</a:t>
            </a:r>
            <a:r>
              <a:rPr lang="zh-CN" altLang="zh-CN" sz="2400"/>
              <a:t>：在系统使用</a:t>
            </a:r>
            <a:r>
              <a:rPr lang="en-US" altLang="zh-CN" sz="2400"/>
              <a:t>6</a:t>
            </a:r>
            <a:r>
              <a:rPr lang="zh-CN" altLang="zh-CN" sz="2400"/>
              <a:t>个月后，商品积压、缺货和报废的现象要减少</a:t>
            </a:r>
            <a:r>
              <a:rPr lang="en-US" altLang="zh-CN" sz="2400"/>
              <a:t>50%</a:t>
            </a:r>
            <a:endParaRPr lang="zh-CN" altLang="zh-CN" sz="2400"/>
          </a:p>
          <a:p>
            <a:r>
              <a:rPr lang="en-US" altLang="zh-CN" sz="2400"/>
              <a:t>BR2</a:t>
            </a:r>
            <a:r>
              <a:rPr lang="zh-CN" altLang="zh-CN" sz="2400"/>
              <a:t>：在系统使用</a:t>
            </a:r>
            <a:r>
              <a:rPr lang="en-US" altLang="zh-CN" sz="2400"/>
              <a:t>3</a:t>
            </a:r>
            <a:r>
              <a:rPr lang="zh-CN" altLang="zh-CN" sz="2400"/>
              <a:t>个月后，销售人员工作效率提高</a:t>
            </a:r>
            <a:r>
              <a:rPr lang="en-US" altLang="zh-CN" sz="2400"/>
              <a:t>50%</a:t>
            </a:r>
            <a:endParaRPr lang="zh-CN" altLang="zh-CN" sz="2400"/>
          </a:p>
          <a:p>
            <a:r>
              <a:rPr lang="en-US" altLang="zh-CN" sz="2400"/>
              <a:t>BR3</a:t>
            </a:r>
            <a:r>
              <a:rPr lang="zh-CN" altLang="zh-CN" sz="2400"/>
              <a:t>：在系统使用</a:t>
            </a:r>
            <a:r>
              <a:rPr lang="en-US" altLang="zh-CN" sz="2400"/>
              <a:t>6</a:t>
            </a:r>
            <a:r>
              <a:rPr lang="zh-CN" altLang="zh-CN" sz="2400"/>
              <a:t>个月后，店铺运营成本要降低</a:t>
            </a:r>
            <a:r>
              <a:rPr lang="en-US" altLang="zh-CN" sz="2400"/>
              <a:t>15%</a:t>
            </a:r>
            <a:endParaRPr lang="zh-CN" altLang="zh-CN" sz="2400"/>
          </a:p>
          <a:p>
            <a:pPr lvl="1"/>
            <a:r>
              <a:rPr lang="zh-CN" altLang="zh-CN" sz="2000"/>
              <a:t>范围：人力成本和库存成本</a:t>
            </a:r>
          </a:p>
          <a:p>
            <a:pPr lvl="1"/>
            <a:r>
              <a:rPr lang="zh-CN" altLang="zh-CN" sz="2000"/>
              <a:t>度量：检查平均每个店铺的员工数量和平均每</a:t>
            </a:r>
            <a:r>
              <a:rPr lang="en-US" altLang="zh-CN" sz="2000"/>
              <a:t>10,000</a:t>
            </a:r>
            <a:r>
              <a:rPr lang="zh-CN" altLang="zh-CN" sz="2000"/>
              <a:t>元销售额的库存成本</a:t>
            </a:r>
          </a:p>
          <a:p>
            <a:r>
              <a:rPr lang="en-US" altLang="zh-CN" sz="2400"/>
              <a:t>BR4</a:t>
            </a:r>
            <a:r>
              <a:rPr lang="zh-CN" altLang="zh-CN" sz="2400"/>
              <a:t>：在系统使用</a:t>
            </a:r>
            <a:r>
              <a:rPr lang="en-US" altLang="zh-CN" sz="2400"/>
              <a:t>6</a:t>
            </a:r>
            <a:r>
              <a:rPr lang="zh-CN" altLang="zh-CN" sz="2400"/>
              <a:t>个月后，销售额度要提高</a:t>
            </a:r>
            <a:r>
              <a:rPr lang="en-US" altLang="zh-CN" sz="2400"/>
              <a:t>20%</a:t>
            </a:r>
            <a:endParaRPr lang="zh-CN" altLang="zh-CN" sz="2400"/>
          </a:p>
          <a:p>
            <a:pPr lvl="1"/>
            <a:r>
              <a:rPr lang="zh-CN" altLang="zh-CN" sz="2000"/>
              <a:t>最好情况：</a:t>
            </a:r>
            <a:r>
              <a:rPr lang="en-US" altLang="zh-CN" sz="2000"/>
              <a:t>40%</a:t>
            </a:r>
            <a:endParaRPr lang="zh-CN" altLang="zh-CN" sz="2000"/>
          </a:p>
          <a:p>
            <a:pPr lvl="1"/>
            <a:r>
              <a:rPr lang="zh-CN" altLang="zh-CN" sz="2000"/>
              <a:t>最可能情况：</a:t>
            </a:r>
            <a:r>
              <a:rPr lang="en-US" altLang="zh-CN" sz="2000"/>
              <a:t>20%</a:t>
            </a:r>
            <a:endParaRPr lang="zh-CN" altLang="zh-CN" sz="2000"/>
          </a:p>
          <a:p>
            <a:pPr lvl="1"/>
            <a:r>
              <a:rPr lang="zh-CN" altLang="zh-CN" sz="2000"/>
              <a:t>最坏情况：</a:t>
            </a:r>
            <a:r>
              <a:rPr lang="en-US" altLang="zh-CN" sz="2000"/>
              <a:t>10%</a:t>
            </a:r>
            <a:endParaRPr lang="zh-CN" altLang="zh-CN" sz="2000"/>
          </a:p>
          <a:p>
            <a:endParaRPr lang="zh-CN" altLang="en-US" sz="2400"/>
          </a:p>
        </p:txBody>
      </p:sp>
      <p:sp>
        <p:nvSpPr>
          <p:cNvPr id="65540" name="灯片编号占位符 1">
            <a:extLst>
              <a:ext uri="{FF2B5EF4-FFF2-40B4-BE49-F238E27FC236}">
                <a16:creationId xmlns:a16="http://schemas.microsoft.com/office/drawing/2014/main" id="{122CE16D-AFC2-0A18-0C50-810B87D0EDB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3FF493-005D-4A08-9AF3-21C9BF59CCC9}" type="slidenum">
              <a:rPr lang="en-US" altLang="zh-CN" smtClean="0">
                <a:latin typeface="Garamond" panose="02020404030301010803" pitchFamily="18" charset="0"/>
              </a:rPr>
              <a:pPr/>
              <a:t>39</a:t>
            </a:fld>
            <a:endParaRPr lang="en-US" altLang="zh-CN">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5927F6F-66E9-3FD7-305C-10081792B8E3}"/>
              </a:ext>
            </a:extLst>
          </p:cNvPr>
          <p:cNvSpPr>
            <a:spLocks noGrp="1" noChangeArrowheads="1"/>
          </p:cNvSpPr>
          <p:nvPr>
            <p:ph type="title"/>
          </p:nvPr>
        </p:nvSpPr>
        <p:spPr/>
        <p:txBody>
          <a:bodyPr/>
          <a:lstStyle/>
          <a:p>
            <a:r>
              <a:rPr lang="en-US" altLang="zh-CN"/>
              <a:t>Practices-Based</a:t>
            </a:r>
            <a:r>
              <a:rPr lang="zh-CN" altLang="en-US"/>
              <a:t>需求工程过程实例</a:t>
            </a:r>
            <a:br>
              <a:rPr lang="zh-CN" altLang="en-US"/>
            </a:br>
            <a:endParaRPr lang="zh-CN" altLang="en-US"/>
          </a:p>
        </p:txBody>
      </p:sp>
      <p:graphicFrame>
        <p:nvGraphicFramePr>
          <p:cNvPr id="28675" name="对象 1">
            <a:extLst>
              <a:ext uri="{FF2B5EF4-FFF2-40B4-BE49-F238E27FC236}">
                <a16:creationId xmlns:a16="http://schemas.microsoft.com/office/drawing/2014/main" id="{63CFE67E-5D17-9562-F20D-456E13D1671D}"/>
              </a:ext>
            </a:extLst>
          </p:cNvPr>
          <p:cNvGraphicFramePr>
            <a:graphicFrameLocks noChangeAspect="1"/>
          </p:cNvGraphicFramePr>
          <p:nvPr/>
        </p:nvGraphicFramePr>
        <p:xfrm>
          <a:off x="195263" y="914400"/>
          <a:ext cx="8843962" cy="5799138"/>
        </p:xfrm>
        <a:graphic>
          <a:graphicData uri="http://schemas.openxmlformats.org/presentationml/2006/ole">
            <mc:AlternateContent xmlns:mc="http://schemas.openxmlformats.org/markup-compatibility/2006">
              <mc:Choice xmlns:v="urn:schemas-microsoft-com:vml" Requires="v">
                <p:oleObj name="Visio" r:id="rId2" imgW="6317156" imgH="4144560" progId="Visio.Drawing.11">
                  <p:embed/>
                </p:oleObj>
              </mc:Choice>
              <mc:Fallback>
                <p:oleObj name="Visio" r:id="rId2" imgW="6317156" imgH="4144560" progId="Visio.Drawing.11">
                  <p:embed/>
                  <p:pic>
                    <p:nvPicPr>
                      <p:cNvPr id="28675" name="对象 1">
                        <a:extLst>
                          <a:ext uri="{FF2B5EF4-FFF2-40B4-BE49-F238E27FC236}">
                            <a16:creationId xmlns:a16="http://schemas.microsoft.com/office/drawing/2014/main" id="{63CFE67E-5D17-9562-F20D-456E13D16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914400"/>
                        <a:ext cx="8843962"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59786CD6-2C22-453C-E4D0-248A64E4F522}"/>
              </a:ext>
            </a:extLst>
          </p:cNvPr>
          <p:cNvSpPr/>
          <p:nvPr/>
        </p:nvSpPr>
        <p:spPr>
          <a:xfrm flipH="1">
            <a:off x="5867400" y="1528763"/>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B0CE3A16-B740-8DAC-D5C0-FC018DCFCCCF}"/>
              </a:ext>
            </a:extLst>
          </p:cNvPr>
          <p:cNvSpPr/>
          <p:nvPr/>
        </p:nvSpPr>
        <p:spPr>
          <a:xfrm flipH="1">
            <a:off x="4800600" y="23622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7" name="矩形 6">
            <a:extLst>
              <a:ext uri="{FF2B5EF4-FFF2-40B4-BE49-F238E27FC236}">
                <a16:creationId xmlns:a16="http://schemas.microsoft.com/office/drawing/2014/main" id="{2FFD7878-2440-2696-582F-E9CA8B6064EE}"/>
              </a:ext>
            </a:extLst>
          </p:cNvPr>
          <p:cNvSpPr/>
          <p:nvPr/>
        </p:nvSpPr>
        <p:spPr>
          <a:xfrm flipH="1">
            <a:off x="5937250" y="2390775"/>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矩形 7">
            <a:extLst>
              <a:ext uri="{FF2B5EF4-FFF2-40B4-BE49-F238E27FC236}">
                <a16:creationId xmlns:a16="http://schemas.microsoft.com/office/drawing/2014/main" id="{15C7BF61-0145-BCC9-A32A-ADF024706C56}"/>
              </a:ext>
            </a:extLst>
          </p:cNvPr>
          <p:cNvSpPr/>
          <p:nvPr/>
        </p:nvSpPr>
        <p:spPr>
          <a:xfrm flipH="1">
            <a:off x="5410200" y="3144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矩形 8">
            <a:extLst>
              <a:ext uri="{FF2B5EF4-FFF2-40B4-BE49-F238E27FC236}">
                <a16:creationId xmlns:a16="http://schemas.microsoft.com/office/drawing/2014/main" id="{5F2D579D-7C13-44C2-4257-67412451BFF1}"/>
              </a:ext>
            </a:extLst>
          </p:cNvPr>
          <p:cNvSpPr/>
          <p:nvPr/>
        </p:nvSpPr>
        <p:spPr>
          <a:xfrm flipH="1">
            <a:off x="6400800" y="372268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1" name="矩形 10">
            <a:extLst>
              <a:ext uri="{FF2B5EF4-FFF2-40B4-BE49-F238E27FC236}">
                <a16:creationId xmlns:a16="http://schemas.microsoft.com/office/drawing/2014/main" id="{84BE719F-54E9-580B-5C8B-A0D70B02BC7D}"/>
              </a:ext>
            </a:extLst>
          </p:cNvPr>
          <p:cNvSpPr/>
          <p:nvPr/>
        </p:nvSpPr>
        <p:spPr>
          <a:xfrm flipH="1" flipV="1">
            <a:off x="7524750" y="3652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2" name="矩形 11">
            <a:extLst>
              <a:ext uri="{FF2B5EF4-FFF2-40B4-BE49-F238E27FC236}">
                <a16:creationId xmlns:a16="http://schemas.microsoft.com/office/drawing/2014/main" id="{12D2609F-4273-68DE-550A-69154D4477E0}"/>
              </a:ext>
            </a:extLst>
          </p:cNvPr>
          <p:cNvSpPr/>
          <p:nvPr/>
        </p:nvSpPr>
        <p:spPr>
          <a:xfrm flipH="1" flipV="1">
            <a:off x="8572500" y="57150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87530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34D42BB4-38C1-75F3-C330-E53437624D5D}"/>
              </a:ext>
            </a:extLst>
          </p:cNvPr>
          <p:cNvSpPr>
            <a:spLocks noGrp="1" noChangeArrowheads="1"/>
          </p:cNvSpPr>
          <p:nvPr>
            <p:ph type="title"/>
          </p:nvPr>
        </p:nvSpPr>
        <p:spPr/>
        <p:txBody>
          <a:bodyPr/>
          <a:lstStyle/>
          <a:p>
            <a:r>
              <a:rPr lang="zh-CN" altLang="en-US"/>
              <a:t>高层目标模型</a:t>
            </a:r>
          </a:p>
        </p:txBody>
      </p:sp>
      <p:sp>
        <p:nvSpPr>
          <p:cNvPr id="66563" name="内容占位符 1">
            <a:extLst>
              <a:ext uri="{FF2B5EF4-FFF2-40B4-BE49-F238E27FC236}">
                <a16:creationId xmlns:a16="http://schemas.microsoft.com/office/drawing/2014/main" id="{81AFAFBB-76DA-509F-A523-C9132D54A067}"/>
              </a:ext>
            </a:extLst>
          </p:cNvPr>
          <p:cNvSpPr>
            <a:spLocks noGrp="1" noChangeArrowheads="1"/>
          </p:cNvSpPr>
          <p:nvPr>
            <p:ph idx="1"/>
          </p:nvPr>
        </p:nvSpPr>
        <p:spPr/>
        <p:txBody>
          <a:bodyPr/>
          <a:lstStyle/>
          <a:p>
            <a:endParaRPr lang="zh-CN" altLang="en-US"/>
          </a:p>
        </p:txBody>
      </p:sp>
      <p:graphicFrame>
        <p:nvGraphicFramePr>
          <p:cNvPr id="66564" name="对象 2">
            <a:extLst>
              <a:ext uri="{FF2B5EF4-FFF2-40B4-BE49-F238E27FC236}">
                <a16:creationId xmlns:a16="http://schemas.microsoft.com/office/drawing/2014/main" id="{4AAE87FE-D285-CC12-BAD0-550E1CA5C4F1}"/>
              </a:ext>
            </a:extLst>
          </p:cNvPr>
          <p:cNvGraphicFramePr>
            <a:graphicFrameLocks noChangeAspect="1"/>
          </p:cNvGraphicFramePr>
          <p:nvPr/>
        </p:nvGraphicFramePr>
        <p:xfrm>
          <a:off x="533400" y="1371600"/>
          <a:ext cx="8328025" cy="4419600"/>
        </p:xfrm>
        <a:graphic>
          <a:graphicData uri="http://schemas.openxmlformats.org/presentationml/2006/ole">
            <mc:AlternateContent xmlns:mc="http://schemas.openxmlformats.org/markup-compatibility/2006">
              <mc:Choice xmlns:v="urn:schemas-microsoft-com:vml" Requires="v">
                <p:oleObj name="Visio" r:id="rId2" imgW="5016581" imgH="2667214" progId="Visio.Drawing.11">
                  <p:embed/>
                </p:oleObj>
              </mc:Choice>
              <mc:Fallback>
                <p:oleObj name="Visio" r:id="rId2" imgW="5016581" imgH="2667214" progId="Visio.Drawing.11">
                  <p:embed/>
                  <p:pic>
                    <p:nvPicPr>
                      <p:cNvPr id="66564" name="对象 2">
                        <a:extLst>
                          <a:ext uri="{FF2B5EF4-FFF2-40B4-BE49-F238E27FC236}">
                            <a16:creationId xmlns:a16="http://schemas.microsoft.com/office/drawing/2014/main" id="{4AAE87FE-D285-CC12-BAD0-550E1CA5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83280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5" name="灯片编号占位符 1">
            <a:extLst>
              <a:ext uri="{FF2B5EF4-FFF2-40B4-BE49-F238E27FC236}">
                <a16:creationId xmlns:a16="http://schemas.microsoft.com/office/drawing/2014/main" id="{8C4AFBBC-6F24-6FC9-32BD-90D7120AA2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4C9518-8F19-46B5-8BF4-3D46A788AC46}" type="slidenum">
              <a:rPr lang="en-US" altLang="zh-CN" smtClean="0">
                <a:latin typeface="Garamond" panose="02020404030301010803" pitchFamily="18" charset="0"/>
              </a:rPr>
              <a:pPr/>
              <a:t>40</a:t>
            </a:fld>
            <a:endParaRPr lang="en-US" altLang="zh-CN">
              <a:latin typeface="Garamond" panose="02020404030301010803"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B9E955C7-8064-DA11-0610-B9427A5FC971}"/>
              </a:ext>
            </a:extLst>
          </p:cNvPr>
          <p:cNvSpPr>
            <a:spLocks noGrp="1" noChangeArrowheads="1"/>
          </p:cNvSpPr>
          <p:nvPr>
            <p:ph type="title"/>
          </p:nvPr>
        </p:nvSpPr>
        <p:spPr/>
        <p:txBody>
          <a:bodyPr/>
          <a:lstStyle/>
          <a:p>
            <a:r>
              <a:rPr lang="zh-CN" altLang="en-US" sz="3200"/>
              <a:t>目标精化：低层目标的识别与层次结构建立</a:t>
            </a:r>
          </a:p>
        </p:txBody>
      </p:sp>
      <p:sp>
        <p:nvSpPr>
          <p:cNvPr id="67587" name="内容占位符 2">
            <a:extLst>
              <a:ext uri="{FF2B5EF4-FFF2-40B4-BE49-F238E27FC236}">
                <a16:creationId xmlns:a16="http://schemas.microsoft.com/office/drawing/2014/main" id="{FD7220D4-1C2B-6B73-853F-CF0B1F5C4230}"/>
              </a:ext>
            </a:extLst>
          </p:cNvPr>
          <p:cNvSpPr>
            <a:spLocks noGrp="1" noChangeArrowheads="1"/>
          </p:cNvSpPr>
          <p:nvPr>
            <p:ph idx="1"/>
          </p:nvPr>
        </p:nvSpPr>
        <p:spPr>
          <a:xfrm>
            <a:off x="457200" y="1143000"/>
            <a:ext cx="8229600" cy="4987925"/>
          </a:xfrm>
        </p:spPr>
        <p:txBody>
          <a:bodyPr/>
          <a:lstStyle/>
          <a:p>
            <a:r>
              <a:rPr lang="zh-CN" altLang="en-US"/>
              <a:t>从对高层目标的描述中：</a:t>
            </a:r>
            <a:endParaRPr lang="en-US" altLang="zh-CN"/>
          </a:p>
          <a:p>
            <a:pPr lvl="1"/>
            <a:r>
              <a:rPr lang="zh-CN" altLang="en-US"/>
              <a:t>面谈报告</a:t>
            </a:r>
            <a:endParaRPr lang="en-US" altLang="zh-CN"/>
          </a:p>
          <a:p>
            <a:pPr lvl="1"/>
            <a:r>
              <a:rPr lang="zh-CN" altLang="en-US"/>
              <a:t>企业规章、政策</a:t>
            </a:r>
            <a:endParaRPr lang="en-US" altLang="zh-CN"/>
          </a:p>
          <a:p>
            <a:pPr lvl="1"/>
            <a:r>
              <a:rPr lang="zh-CN" altLang="en-US"/>
              <a:t>任务描述</a:t>
            </a:r>
            <a:endParaRPr lang="en-US" altLang="zh-CN"/>
          </a:p>
          <a:p>
            <a:pPr lvl="1"/>
            <a:r>
              <a:rPr lang="zh-CN" altLang="en-US"/>
              <a:t>业务过程分析（例如工作流图）</a:t>
            </a:r>
            <a:endParaRPr lang="en-US" altLang="zh-CN"/>
          </a:p>
          <a:p>
            <a:pPr lvl="1"/>
            <a:r>
              <a:rPr lang="zh-CN" altLang="en-US"/>
              <a:t>场景描述</a:t>
            </a:r>
            <a:endParaRPr lang="en-US" altLang="zh-CN"/>
          </a:p>
          <a:p>
            <a:r>
              <a:rPr lang="zh-CN" altLang="en-US"/>
              <a:t>识别</a:t>
            </a:r>
            <a:endParaRPr lang="en-US" altLang="zh-CN"/>
          </a:p>
          <a:p>
            <a:pPr lvl="1"/>
            <a:r>
              <a:rPr lang="zh-CN" altLang="en-US"/>
              <a:t>精化关系</a:t>
            </a:r>
            <a:endParaRPr lang="en-US" altLang="zh-CN"/>
          </a:p>
        </p:txBody>
      </p:sp>
      <p:sp>
        <p:nvSpPr>
          <p:cNvPr id="67588" name="灯片编号占位符 1">
            <a:extLst>
              <a:ext uri="{FF2B5EF4-FFF2-40B4-BE49-F238E27FC236}">
                <a16:creationId xmlns:a16="http://schemas.microsoft.com/office/drawing/2014/main" id="{AEE6A9BA-D190-0147-5F7E-F8A73EA3BD3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C1982D-83FE-42E0-B16F-335AEFE8709E}" type="slidenum">
              <a:rPr lang="en-US" altLang="zh-CN" smtClean="0">
                <a:latin typeface="Garamond" panose="02020404030301010803" pitchFamily="18" charset="0"/>
              </a:rPr>
              <a:pPr/>
              <a:t>41</a:t>
            </a:fld>
            <a:endParaRPr lang="en-US" altLang="zh-CN">
              <a:latin typeface="Garamond" panose="02020404030301010803"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B92ED1F2-A748-0660-D68F-3B2CEBA26E34}"/>
              </a:ext>
            </a:extLst>
          </p:cNvPr>
          <p:cNvSpPr>
            <a:spLocks noGrp="1" noChangeArrowheads="1"/>
          </p:cNvSpPr>
          <p:nvPr>
            <p:ph type="title"/>
          </p:nvPr>
        </p:nvSpPr>
        <p:spPr/>
        <p:txBody>
          <a:bodyPr/>
          <a:lstStyle/>
          <a:p>
            <a:r>
              <a:rPr lang="zh-CN" altLang="en-US"/>
              <a:t>发现精化关系</a:t>
            </a:r>
          </a:p>
        </p:txBody>
      </p:sp>
      <p:sp>
        <p:nvSpPr>
          <p:cNvPr id="70659" name="内容占位符 2">
            <a:extLst>
              <a:ext uri="{FF2B5EF4-FFF2-40B4-BE49-F238E27FC236}">
                <a16:creationId xmlns:a16="http://schemas.microsoft.com/office/drawing/2014/main" id="{6FC90D89-D469-24AF-DA01-3AAA1B9C3B1A}"/>
              </a:ext>
            </a:extLst>
          </p:cNvPr>
          <p:cNvSpPr>
            <a:spLocks noGrp="1" noChangeArrowheads="1"/>
          </p:cNvSpPr>
          <p:nvPr>
            <p:ph idx="1"/>
          </p:nvPr>
        </p:nvSpPr>
        <p:spPr>
          <a:xfrm>
            <a:off x="457200" y="1143000"/>
            <a:ext cx="8229600" cy="4530725"/>
          </a:xfrm>
        </p:spPr>
        <p:txBody>
          <a:bodyPr/>
          <a:lstStyle/>
          <a:p>
            <a:r>
              <a:rPr lang="zh-CN" altLang="zh-CN"/>
              <a:t>发现</a:t>
            </a:r>
            <a:r>
              <a:rPr lang="en-US" altLang="zh-CN"/>
              <a:t>AND</a:t>
            </a:r>
            <a:r>
              <a:rPr lang="zh-CN" altLang="zh-CN"/>
              <a:t>精化关系：</a:t>
            </a:r>
          </a:p>
          <a:p>
            <a:pPr lvl="1"/>
            <a:r>
              <a:rPr lang="zh-CN" altLang="zh-CN"/>
              <a:t>同一个目标有不同场景：每个</a:t>
            </a:r>
            <a:r>
              <a:rPr lang="en-US" altLang="zh-CN"/>
              <a:t>Gi</a:t>
            </a:r>
            <a:r>
              <a:rPr lang="zh-CN" altLang="zh-CN"/>
              <a:t>代表一个典型场景，任意</a:t>
            </a:r>
            <a:r>
              <a:rPr lang="en-US" altLang="zh-CN"/>
              <a:t>Gi</a:t>
            </a:r>
            <a:r>
              <a:rPr lang="zh-CN" altLang="zh-CN"/>
              <a:t>与</a:t>
            </a:r>
            <a:r>
              <a:rPr lang="en-US" altLang="zh-CN"/>
              <a:t>Gj</a:t>
            </a:r>
            <a:r>
              <a:rPr lang="zh-CN" altLang="zh-CN"/>
              <a:t>代表不同的场景；</a:t>
            </a:r>
          </a:p>
          <a:p>
            <a:pPr lvl="1"/>
            <a:r>
              <a:rPr lang="zh-CN" altLang="zh-CN"/>
              <a:t>完成目标有连续过程：每个</a:t>
            </a:r>
            <a:r>
              <a:rPr lang="en-US" altLang="zh-CN"/>
              <a:t>Gi</a:t>
            </a:r>
            <a:r>
              <a:rPr lang="zh-CN" altLang="zh-CN"/>
              <a:t>代表</a:t>
            </a:r>
            <a:r>
              <a:rPr lang="en-US" altLang="zh-CN"/>
              <a:t>G</a:t>
            </a:r>
            <a:r>
              <a:rPr lang="zh-CN" altLang="zh-CN"/>
              <a:t>完成过程中的一个状态，</a:t>
            </a:r>
            <a:r>
              <a:rPr lang="en-US" altLang="zh-CN"/>
              <a:t>Gi</a:t>
            </a:r>
            <a:r>
              <a:rPr lang="zh-CN" altLang="zh-CN"/>
              <a:t>、</a:t>
            </a:r>
            <a:r>
              <a:rPr lang="en-US" altLang="zh-CN"/>
              <a:t>Gi+1</a:t>
            </a:r>
            <a:r>
              <a:rPr lang="zh-CN" altLang="zh-CN"/>
              <a:t>代表两个连续的状态；</a:t>
            </a:r>
          </a:p>
          <a:p>
            <a:pPr lvl="1"/>
            <a:r>
              <a:rPr lang="zh-CN" altLang="zh-CN"/>
              <a:t>完成目标需要有多个方面紧密配合：</a:t>
            </a:r>
            <a:r>
              <a:rPr lang="en-US" altLang="zh-CN"/>
              <a:t>Gi</a:t>
            </a:r>
            <a:r>
              <a:rPr lang="zh-CN" altLang="zh-CN"/>
              <a:t>与</a:t>
            </a:r>
            <a:r>
              <a:rPr lang="en-US" altLang="zh-CN"/>
              <a:t>Gj</a:t>
            </a:r>
            <a:r>
              <a:rPr lang="zh-CN" altLang="zh-CN"/>
              <a:t>紧密联系或互相支持；</a:t>
            </a:r>
          </a:p>
          <a:p>
            <a:pPr lvl="1"/>
            <a:r>
              <a:rPr lang="zh-CN" altLang="zh-CN"/>
              <a:t>目标有不同质量环境及表现：每个</a:t>
            </a:r>
            <a:r>
              <a:rPr lang="en-US" altLang="zh-CN"/>
              <a:t>Gi</a:t>
            </a:r>
            <a:r>
              <a:rPr lang="zh-CN" altLang="zh-CN"/>
              <a:t>代表不同质量要求下的</a:t>
            </a:r>
            <a:r>
              <a:rPr lang="en-US" altLang="zh-CN"/>
              <a:t>G</a:t>
            </a:r>
            <a:r>
              <a:rPr lang="zh-CN" altLang="zh-CN"/>
              <a:t>的完成。</a:t>
            </a:r>
            <a:endParaRPr lang="en-US" altLang="zh-CN"/>
          </a:p>
          <a:p>
            <a:r>
              <a:rPr lang="zh-CN" altLang="en-US"/>
              <a:t>发现</a:t>
            </a:r>
            <a:r>
              <a:rPr lang="en-US" altLang="zh-CN"/>
              <a:t>OR</a:t>
            </a:r>
            <a:r>
              <a:rPr lang="zh-CN" altLang="en-US"/>
              <a:t>精化关系</a:t>
            </a:r>
            <a:endParaRPr lang="en-US" altLang="zh-CN"/>
          </a:p>
          <a:p>
            <a:pPr lvl="1"/>
            <a:r>
              <a:rPr lang="zh-CN" altLang="zh-CN"/>
              <a:t>多种可以相互替代的“候选办法”</a:t>
            </a:r>
            <a:endParaRPr lang="zh-CN" altLang="en-US"/>
          </a:p>
        </p:txBody>
      </p:sp>
      <p:sp>
        <p:nvSpPr>
          <p:cNvPr id="70660" name="灯片编号占位符 1">
            <a:extLst>
              <a:ext uri="{FF2B5EF4-FFF2-40B4-BE49-F238E27FC236}">
                <a16:creationId xmlns:a16="http://schemas.microsoft.com/office/drawing/2014/main" id="{D4438A83-0EC2-6A72-A179-151B81190A7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A87085-EB6A-49C2-97A4-8D224A4E7677}" type="slidenum">
              <a:rPr lang="en-US" altLang="zh-CN" smtClean="0">
                <a:latin typeface="Garamond" panose="02020404030301010803" pitchFamily="18" charset="0"/>
              </a:rPr>
              <a:pPr/>
              <a:t>42</a:t>
            </a:fld>
            <a:endParaRPr lang="en-US" altLang="zh-CN">
              <a:latin typeface="Garamond" panose="02020404030301010803"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4445DFC4-A2FB-D14C-CA05-FC07484ECD2C}"/>
              </a:ext>
            </a:extLst>
          </p:cNvPr>
          <p:cNvSpPr>
            <a:spLocks noGrp="1" noChangeArrowheads="1"/>
          </p:cNvSpPr>
          <p:nvPr>
            <p:ph type="title"/>
          </p:nvPr>
        </p:nvSpPr>
        <p:spPr/>
        <p:txBody>
          <a:bodyPr/>
          <a:lstStyle/>
          <a:p>
            <a:endParaRPr lang="zh-CN" altLang="en-US"/>
          </a:p>
        </p:txBody>
      </p:sp>
      <p:sp>
        <p:nvSpPr>
          <p:cNvPr id="71683" name="内容占位符 2">
            <a:extLst>
              <a:ext uri="{FF2B5EF4-FFF2-40B4-BE49-F238E27FC236}">
                <a16:creationId xmlns:a16="http://schemas.microsoft.com/office/drawing/2014/main" id="{6B93FA2F-04A9-314A-0B33-D73F3B96A839}"/>
              </a:ext>
            </a:extLst>
          </p:cNvPr>
          <p:cNvSpPr>
            <a:spLocks noGrp="1" noChangeArrowheads="1"/>
          </p:cNvSpPr>
          <p:nvPr>
            <p:ph idx="1"/>
          </p:nvPr>
        </p:nvSpPr>
        <p:spPr/>
        <p:txBody>
          <a:bodyPr/>
          <a:lstStyle/>
          <a:p>
            <a:r>
              <a:rPr lang="zh-CN" altLang="en-US"/>
              <a:t>收银员工作有两个场景</a:t>
            </a:r>
            <a:r>
              <a:rPr lang="en-US" altLang="zh-CN">
                <a:sym typeface="Wingdings" panose="05000000000000000000" pitchFamily="2" charset="2"/>
              </a:rPr>
              <a:t>AND</a:t>
            </a:r>
            <a:r>
              <a:rPr lang="zh-CN" altLang="en-US">
                <a:sym typeface="Wingdings" panose="05000000000000000000" pitchFamily="2" charset="2"/>
              </a:rPr>
              <a:t>精化</a:t>
            </a:r>
            <a:endParaRPr lang="zh-CN" altLang="en-US"/>
          </a:p>
        </p:txBody>
      </p:sp>
      <p:pic>
        <p:nvPicPr>
          <p:cNvPr id="71684" name="Picture 2">
            <a:extLst>
              <a:ext uri="{FF2B5EF4-FFF2-40B4-BE49-F238E27FC236}">
                <a16:creationId xmlns:a16="http://schemas.microsoft.com/office/drawing/2014/main" id="{EE519EF8-0C18-3AA2-85F9-A532CFE0E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514600"/>
            <a:ext cx="44672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685" name="灯片编号占位符 1">
            <a:extLst>
              <a:ext uri="{FF2B5EF4-FFF2-40B4-BE49-F238E27FC236}">
                <a16:creationId xmlns:a16="http://schemas.microsoft.com/office/drawing/2014/main" id="{C16AC723-592B-E88A-D85A-4218EFFF8E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8000FF-FD37-4E4F-B656-AFCCD04FE2C1}" type="slidenum">
              <a:rPr lang="en-US" altLang="zh-CN" smtClean="0">
                <a:latin typeface="Garamond" panose="02020404030301010803" pitchFamily="18" charset="0"/>
              </a:rPr>
              <a:pPr/>
              <a:t>43</a:t>
            </a:fld>
            <a:endParaRPr lang="en-US" altLang="zh-CN">
              <a:latin typeface="Garamond" panose="02020404030301010803"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3AC889F5-24AE-7FD2-F50C-577023A00D5E}"/>
              </a:ext>
            </a:extLst>
          </p:cNvPr>
          <p:cNvSpPr>
            <a:spLocks noGrp="1" noChangeArrowheads="1"/>
          </p:cNvSpPr>
          <p:nvPr>
            <p:ph type="title"/>
          </p:nvPr>
        </p:nvSpPr>
        <p:spPr/>
        <p:txBody>
          <a:bodyPr/>
          <a:lstStyle/>
          <a:p>
            <a:endParaRPr lang="zh-CN" altLang="en-US"/>
          </a:p>
        </p:txBody>
      </p:sp>
      <p:sp>
        <p:nvSpPr>
          <p:cNvPr id="72707" name="内容占位符 2">
            <a:extLst>
              <a:ext uri="{FF2B5EF4-FFF2-40B4-BE49-F238E27FC236}">
                <a16:creationId xmlns:a16="http://schemas.microsoft.com/office/drawing/2014/main" id="{7EF467B7-9621-4ED7-B941-86B8B2F8CD4E}"/>
              </a:ext>
            </a:extLst>
          </p:cNvPr>
          <p:cNvSpPr>
            <a:spLocks noGrp="1" noChangeArrowheads="1"/>
          </p:cNvSpPr>
          <p:nvPr>
            <p:ph idx="1"/>
          </p:nvPr>
        </p:nvSpPr>
        <p:spPr>
          <a:xfrm>
            <a:off x="381000" y="1143000"/>
            <a:ext cx="8229600" cy="4530725"/>
          </a:xfrm>
        </p:spPr>
        <p:txBody>
          <a:bodyPr/>
          <a:lstStyle/>
          <a:p>
            <a:r>
              <a:rPr lang="zh-CN" altLang="zh-CN"/>
              <a:t>“减少积压缺货、积压与报废”</a:t>
            </a:r>
            <a:r>
              <a:rPr lang="zh-CN" altLang="en-US"/>
              <a:t>有多个步骤</a:t>
            </a:r>
            <a:r>
              <a:rPr lang="en-US" altLang="zh-CN">
                <a:sym typeface="Wingdings" panose="05000000000000000000" pitchFamily="2" charset="2"/>
              </a:rPr>
              <a:t>AND</a:t>
            </a:r>
            <a:r>
              <a:rPr lang="zh-CN" altLang="en-US">
                <a:sym typeface="Wingdings" panose="05000000000000000000" pitchFamily="2" charset="2"/>
              </a:rPr>
              <a:t>精化</a:t>
            </a:r>
            <a:endParaRPr lang="en-US" altLang="zh-CN"/>
          </a:p>
          <a:p>
            <a:pPr lvl="1"/>
            <a:r>
              <a:rPr lang="zh-CN" altLang="zh-CN"/>
              <a:t>持有库存数据</a:t>
            </a:r>
            <a:r>
              <a:rPr lang="en-US" altLang="zh-CN">
                <a:sym typeface="Wingdings" panose="05000000000000000000" pitchFamily="2" charset="2"/>
              </a:rPr>
              <a:t></a:t>
            </a:r>
            <a:r>
              <a:rPr lang="zh-CN" altLang="zh-CN"/>
              <a:t>分析数据尽早发现可能的缺货、积压与报废</a:t>
            </a:r>
            <a:r>
              <a:rPr lang="en-US" altLang="zh-CN">
                <a:sym typeface="Wingdings" panose="05000000000000000000" pitchFamily="2" charset="2"/>
              </a:rPr>
              <a:t></a:t>
            </a:r>
            <a:r>
              <a:rPr lang="zh-CN" altLang="zh-CN"/>
              <a:t>预先处置可能的缺货、积压与报废</a:t>
            </a:r>
            <a:endParaRPr lang="en-US" altLang="zh-CN"/>
          </a:p>
        </p:txBody>
      </p:sp>
      <p:pic>
        <p:nvPicPr>
          <p:cNvPr id="72708" name="Picture 2">
            <a:extLst>
              <a:ext uri="{FF2B5EF4-FFF2-40B4-BE49-F238E27FC236}">
                <a16:creationId xmlns:a16="http://schemas.microsoft.com/office/drawing/2014/main" id="{DD91B3C0-8E5A-CFE5-C726-6859165CC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3124200"/>
            <a:ext cx="623887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2709" name="灯片编号占位符 1">
            <a:extLst>
              <a:ext uri="{FF2B5EF4-FFF2-40B4-BE49-F238E27FC236}">
                <a16:creationId xmlns:a16="http://schemas.microsoft.com/office/drawing/2014/main" id="{6E4AD146-0669-14B6-CB56-4346D2CE99A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FD7233-A91F-4BA2-84F4-DEA0B4A4EA25}" type="slidenum">
              <a:rPr lang="en-US" altLang="zh-CN" smtClean="0">
                <a:latin typeface="Garamond" panose="02020404030301010803" pitchFamily="18" charset="0"/>
              </a:rPr>
              <a:pPr/>
              <a:t>44</a:t>
            </a:fld>
            <a:endParaRPr lang="en-US" altLang="zh-CN">
              <a:latin typeface="Garamond" panose="02020404030301010803"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88073732-8C68-0DCA-B95A-8623C85261CC}"/>
              </a:ext>
            </a:extLst>
          </p:cNvPr>
          <p:cNvSpPr>
            <a:spLocks noGrp="1" noChangeArrowheads="1"/>
          </p:cNvSpPr>
          <p:nvPr>
            <p:ph type="title"/>
          </p:nvPr>
        </p:nvSpPr>
        <p:spPr/>
        <p:txBody>
          <a:bodyPr/>
          <a:lstStyle/>
          <a:p>
            <a:endParaRPr lang="zh-CN" altLang="en-US"/>
          </a:p>
        </p:txBody>
      </p:sp>
      <p:sp>
        <p:nvSpPr>
          <p:cNvPr id="73731" name="内容占位符 2">
            <a:extLst>
              <a:ext uri="{FF2B5EF4-FFF2-40B4-BE49-F238E27FC236}">
                <a16:creationId xmlns:a16="http://schemas.microsoft.com/office/drawing/2014/main" id="{5393A8AC-3EE1-F1DE-4727-8FC824A93996}"/>
              </a:ext>
            </a:extLst>
          </p:cNvPr>
          <p:cNvSpPr>
            <a:spLocks noGrp="1" noChangeArrowheads="1"/>
          </p:cNvSpPr>
          <p:nvPr>
            <p:ph idx="1"/>
          </p:nvPr>
        </p:nvSpPr>
        <p:spPr/>
        <p:txBody>
          <a:bodyPr/>
          <a:lstStyle/>
          <a:p>
            <a:r>
              <a:rPr lang="zh-CN" altLang="zh-CN"/>
              <a:t>“减少人力成本”的实现需要减少人员与提高人员工作效率两个方面的紧密配合</a:t>
            </a:r>
            <a:r>
              <a:rPr lang="en-US" altLang="zh-CN">
                <a:sym typeface="Wingdings" panose="05000000000000000000" pitchFamily="2" charset="2"/>
              </a:rPr>
              <a:t>AND </a:t>
            </a:r>
            <a:r>
              <a:rPr lang="zh-CN" altLang="en-US">
                <a:sym typeface="Wingdings" panose="05000000000000000000" pitchFamily="2" charset="2"/>
              </a:rPr>
              <a:t>精化</a:t>
            </a:r>
            <a:endParaRPr lang="zh-CN" altLang="en-US"/>
          </a:p>
        </p:txBody>
      </p:sp>
      <p:pic>
        <p:nvPicPr>
          <p:cNvPr id="73732" name="Picture 2">
            <a:extLst>
              <a:ext uri="{FF2B5EF4-FFF2-40B4-BE49-F238E27FC236}">
                <a16:creationId xmlns:a16="http://schemas.microsoft.com/office/drawing/2014/main" id="{DD286CEE-2BA8-493E-F404-86622DD14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743200"/>
            <a:ext cx="436245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733" name="灯片编号占位符 1">
            <a:extLst>
              <a:ext uri="{FF2B5EF4-FFF2-40B4-BE49-F238E27FC236}">
                <a16:creationId xmlns:a16="http://schemas.microsoft.com/office/drawing/2014/main" id="{2CA2A8BE-BA08-BEA8-2130-D4C75D31ED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641593-45F4-47FA-A506-8B0AE23171D5}" type="slidenum">
              <a:rPr lang="en-US" altLang="zh-CN" smtClean="0">
                <a:latin typeface="Garamond" panose="02020404030301010803" pitchFamily="18" charset="0"/>
              </a:rPr>
              <a:pPr/>
              <a:t>45</a:t>
            </a:fld>
            <a:endParaRPr lang="en-US" altLang="zh-CN">
              <a:latin typeface="Garamond" panose="02020404030301010803"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57F5BA06-C6A4-D3D3-AAC8-98D197E1DC55}"/>
              </a:ext>
            </a:extLst>
          </p:cNvPr>
          <p:cNvSpPr>
            <a:spLocks noGrp="1" noChangeArrowheads="1"/>
          </p:cNvSpPr>
          <p:nvPr>
            <p:ph type="title"/>
          </p:nvPr>
        </p:nvSpPr>
        <p:spPr/>
        <p:txBody>
          <a:bodyPr/>
          <a:lstStyle/>
          <a:p>
            <a:endParaRPr lang="zh-CN" altLang="en-US"/>
          </a:p>
        </p:txBody>
      </p:sp>
      <p:sp>
        <p:nvSpPr>
          <p:cNvPr id="74755" name="内容占位符 2">
            <a:extLst>
              <a:ext uri="{FF2B5EF4-FFF2-40B4-BE49-F238E27FC236}">
                <a16:creationId xmlns:a16="http://schemas.microsoft.com/office/drawing/2014/main" id="{86A8D02A-342C-4FB5-8FCC-5573ED94F82F}"/>
              </a:ext>
            </a:extLst>
          </p:cNvPr>
          <p:cNvSpPr>
            <a:spLocks noGrp="1" noChangeArrowheads="1"/>
          </p:cNvSpPr>
          <p:nvPr>
            <p:ph idx="1"/>
          </p:nvPr>
        </p:nvSpPr>
        <p:spPr/>
        <p:txBody>
          <a:bodyPr/>
          <a:lstStyle/>
          <a:p>
            <a:r>
              <a:rPr lang="zh-CN" altLang="zh-CN"/>
              <a:t>目标“提高销售额”可以从“让更多的人来买”和“</a:t>
            </a:r>
            <a:r>
              <a:rPr lang="zh-CN" altLang="en-US"/>
              <a:t>（单人）</a:t>
            </a:r>
            <a:r>
              <a:rPr lang="zh-CN" altLang="zh-CN"/>
              <a:t>卖的更多”两个方面分别想</a:t>
            </a:r>
            <a:r>
              <a:rPr lang="zh-CN" altLang="en-US"/>
              <a:t>替代</a:t>
            </a:r>
            <a:r>
              <a:rPr lang="zh-CN" altLang="zh-CN"/>
              <a:t>办法</a:t>
            </a:r>
            <a:r>
              <a:rPr lang="en-US" altLang="zh-CN">
                <a:sym typeface="Wingdings" panose="05000000000000000000" pitchFamily="2" charset="2"/>
              </a:rPr>
              <a:t>OR</a:t>
            </a:r>
            <a:r>
              <a:rPr lang="zh-CN" altLang="en-US">
                <a:sym typeface="Wingdings" panose="05000000000000000000" pitchFamily="2" charset="2"/>
              </a:rPr>
              <a:t>精化</a:t>
            </a:r>
            <a:endParaRPr lang="zh-CN" altLang="en-US"/>
          </a:p>
        </p:txBody>
      </p:sp>
      <p:pic>
        <p:nvPicPr>
          <p:cNvPr id="74756" name="Picture 2">
            <a:extLst>
              <a:ext uri="{FF2B5EF4-FFF2-40B4-BE49-F238E27FC236}">
                <a16:creationId xmlns:a16="http://schemas.microsoft.com/office/drawing/2014/main" id="{90B27CF5-C725-4EF7-2663-B3ED6896A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732088"/>
            <a:ext cx="4572000" cy="366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757" name="灯片编号占位符 1">
            <a:extLst>
              <a:ext uri="{FF2B5EF4-FFF2-40B4-BE49-F238E27FC236}">
                <a16:creationId xmlns:a16="http://schemas.microsoft.com/office/drawing/2014/main" id="{BDD8AA23-7E2C-E510-0720-3C3C8A5489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A1ED9D-3EC3-4874-8AAE-E32565DB81A5}" type="slidenum">
              <a:rPr lang="en-US" altLang="zh-CN" smtClean="0">
                <a:latin typeface="Garamond" panose="02020404030301010803" pitchFamily="18" charset="0"/>
              </a:rPr>
              <a:pPr/>
              <a:t>46</a:t>
            </a:fld>
            <a:endParaRPr lang="en-US" altLang="zh-CN">
              <a:latin typeface="Garamond" panose="02020404030301010803"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06278DF4-6BA3-D061-FF2E-7ADFA623C0FD}"/>
              </a:ext>
            </a:extLst>
          </p:cNvPr>
          <p:cNvSpPr>
            <a:spLocks noGrp="1" noChangeArrowheads="1"/>
          </p:cNvSpPr>
          <p:nvPr>
            <p:ph type="title"/>
          </p:nvPr>
        </p:nvSpPr>
        <p:spPr/>
        <p:txBody>
          <a:bodyPr/>
          <a:lstStyle/>
          <a:p>
            <a:endParaRPr lang="zh-CN" altLang="en-US"/>
          </a:p>
        </p:txBody>
      </p:sp>
      <p:sp>
        <p:nvSpPr>
          <p:cNvPr id="75779" name="内容占位符 2">
            <a:extLst>
              <a:ext uri="{FF2B5EF4-FFF2-40B4-BE49-F238E27FC236}">
                <a16:creationId xmlns:a16="http://schemas.microsoft.com/office/drawing/2014/main" id="{83ECC085-602D-74D3-5380-7308B722023D}"/>
              </a:ext>
            </a:extLst>
          </p:cNvPr>
          <p:cNvSpPr>
            <a:spLocks noGrp="1" noChangeArrowheads="1"/>
          </p:cNvSpPr>
          <p:nvPr>
            <p:ph idx="1"/>
          </p:nvPr>
        </p:nvSpPr>
        <p:spPr/>
        <p:txBody>
          <a:bodyPr/>
          <a:lstStyle/>
          <a:p>
            <a:endParaRPr lang="zh-CN" altLang="en-US"/>
          </a:p>
        </p:txBody>
      </p:sp>
      <p:pic>
        <p:nvPicPr>
          <p:cNvPr id="75780" name="Picture 3">
            <a:extLst>
              <a:ext uri="{FF2B5EF4-FFF2-40B4-BE49-F238E27FC236}">
                <a16:creationId xmlns:a16="http://schemas.microsoft.com/office/drawing/2014/main" id="{EBDC1DE2-3C52-8313-8C72-EBDA7C39D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76225"/>
            <a:ext cx="9037638" cy="620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781" name="灯片编号占位符 1">
            <a:extLst>
              <a:ext uri="{FF2B5EF4-FFF2-40B4-BE49-F238E27FC236}">
                <a16:creationId xmlns:a16="http://schemas.microsoft.com/office/drawing/2014/main" id="{D175BBE8-E0F9-A3EC-2535-BF2A14E3B9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8E72D51-1E83-4B4F-9446-613E905A4C4D}" type="slidenum">
              <a:rPr lang="en-US" altLang="zh-CN" smtClean="0">
                <a:latin typeface="Garamond" panose="02020404030301010803" pitchFamily="18" charset="0"/>
              </a:rPr>
              <a:pPr/>
              <a:t>47</a:t>
            </a:fld>
            <a:endParaRPr lang="en-US" altLang="zh-CN">
              <a:latin typeface="Garamond" panose="02020404030301010803"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D110DDF-71FC-F517-9DDF-862A05C714A3}"/>
              </a:ext>
            </a:extLst>
          </p:cNvPr>
          <p:cNvSpPr>
            <a:spLocks noGrp="1" noChangeArrowheads="1"/>
          </p:cNvSpPr>
          <p:nvPr>
            <p:ph type="title"/>
          </p:nvPr>
        </p:nvSpPr>
        <p:spPr/>
        <p:txBody>
          <a:bodyPr/>
          <a:lstStyle/>
          <a:p>
            <a:r>
              <a:rPr lang="zh-CN" altLang="en-US"/>
              <a:t>目标精化（续）</a:t>
            </a:r>
          </a:p>
        </p:txBody>
      </p:sp>
      <p:sp>
        <p:nvSpPr>
          <p:cNvPr id="76803" name="内容占位符 2">
            <a:extLst>
              <a:ext uri="{FF2B5EF4-FFF2-40B4-BE49-F238E27FC236}">
                <a16:creationId xmlns:a16="http://schemas.microsoft.com/office/drawing/2014/main" id="{1EAEBFA7-B893-4333-6124-E9DD3F17730A}"/>
              </a:ext>
            </a:extLst>
          </p:cNvPr>
          <p:cNvSpPr>
            <a:spLocks noGrp="1" noChangeArrowheads="1"/>
          </p:cNvSpPr>
          <p:nvPr>
            <p:ph idx="1"/>
          </p:nvPr>
        </p:nvSpPr>
        <p:spPr/>
        <p:txBody>
          <a:bodyPr/>
          <a:lstStyle/>
          <a:p>
            <a:r>
              <a:rPr lang="zh-CN" altLang="en-US"/>
              <a:t>考虑阻碍目标实现的情况（</a:t>
            </a:r>
            <a:r>
              <a:rPr lang="en-US" altLang="zh-CN"/>
              <a:t>avoid</a:t>
            </a:r>
            <a:r>
              <a:rPr lang="zh-CN" altLang="en-US"/>
              <a:t>目标）</a:t>
            </a:r>
            <a:endParaRPr lang="en-US" altLang="zh-CN"/>
          </a:p>
          <a:p>
            <a:endParaRPr lang="en-US" altLang="zh-CN"/>
          </a:p>
          <a:p>
            <a:r>
              <a:rPr lang="zh-CN" altLang="en-US"/>
              <a:t>考虑已有目标之间的支持与冲突关系</a:t>
            </a:r>
            <a:endParaRPr lang="en-US" altLang="zh-CN"/>
          </a:p>
          <a:p>
            <a:endParaRPr lang="zh-CN" altLang="en-US"/>
          </a:p>
          <a:p>
            <a:r>
              <a:rPr lang="zh-CN" altLang="en-US"/>
              <a:t>对高层目标问“</a:t>
            </a:r>
            <a:r>
              <a:rPr lang="en-US" altLang="zh-CN"/>
              <a:t>how</a:t>
            </a:r>
            <a:r>
              <a:rPr lang="zh-CN" altLang="en-US"/>
              <a:t>”，对低层目标问“</a:t>
            </a:r>
            <a:r>
              <a:rPr lang="en-US" altLang="zh-CN"/>
              <a:t>Why</a:t>
            </a:r>
            <a:r>
              <a:rPr lang="zh-CN" altLang="en-US"/>
              <a:t>”，建立层次结构</a:t>
            </a:r>
            <a:endParaRPr lang="en-US" altLang="zh-CN"/>
          </a:p>
          <a:p>
            <a:endParaRPr lang="zh-CN" altLang="en-US"/>
          </a:p>
        </p:txBody>
      </p:sp>
      <p:sp>
        <p:nvSpPr>
          <p:cNvPr id="76804" name="灯片编号占位符 1">
            <a:extLst>
              <a:ext uri="{FF2B5EF4-FFF2-40B4-BE49-F238E27FC236}">
                <a16:creationId xmlns:a16="http://schemas.microsoft.com/office/drawing/2014/main" id="{D26BECA6-F133-8768-CB14-0F8B738A553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789036-E2DD-4DEB-8FA1-B9F0E6328461}" type="slidenum">
              <a:rPr lang="en-US" altLang="zh-CN" smtClean="0">
                <a:latin typeface="Garamond" panose="02020404030301010803" pitchFamily="18" charset="0"/>
              </a:rPr>
              <a:pPr/>
              <a:t>48</a:t>
            </a:fld>
            <a:endParaRPr lang="en-US" altLang="zh-CN">
              <a:latin typeface="Garamond" panose="020204040303010108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9360177E-BD06-012A-9E53-61C89DFE5033}"/>
              </a:ext>
            </a:extLst>
          </p:cNvPr>
          <p:cNvSpPr>
            <a:spLocks noGrp="1" noChangeArrowheads="1"/>
          </p:cNvSpPr>
          <p:nvPr>
            <p:ph type="title"/>
          </p:nvPr>
        </p:nvSpPr>
        <p:spPr/>
        <p:txBody>
          <a:bodyPr/>
          <a:lstStyle/>
          <a:p>
            <a:endParaRPr lang="zh-CN" altLang="en-US"/>
          </a:p>
        </p:txBody>
      </p:sp>
      <p:sp>
        <p:nvSpPr>
          <p:cNvPr id="77827" name="内容占位符 2">
            <a:extLst>
              <a:ext uri="{FF2B5EF4-FFF2-40B4-BE49-F238E27FC236}">
                <a16:creationId xmlns:a16="http://schemas.microsoft.com/office/drawing/2014/main" id="{D5BBC720-3F50-C2B7-A0C2-FCB781D83DEB}"/>
              </a:ext>
            </a:extLst>
          </p:cNvPr>
          <p:cNvSpPr>
            <a:spLocks noGrp="1" noChangeArrowheads="1"/>
          </p:cNvSpPr>
          <p:nvPr>
            <p:ph idx="1"/>
          </p:nvPr>
        </p:nvSpPr>
        <p:spPr/>
        <p:txBody>
          <a:bodyPr/>
          <a:lstStyle/>
          <a:p>
            <a:endParaRPr lang="zh-CN" altLang="en-US"/>
          </a:p>
        </p:txBody>
      </p:sp>
      <p:graphicFrame>
        <p:nvGraphicFramePr>
          <p:cNvPr id="77828" name="对象 3">
            <a:extLst>
              <a:ext uri="{FF2B5EF4-FFF2-40B4-BE49-F238E27FC236}">
                <a16:creationId xmlns:a16="http://schemas.microsoft.com/office/drawing/2014/main" id="{B1E7E9EC-052B-9909-5F64-49F86DFC44ED}"/>
              </a:ext>
            </a:extLst>
          </p:cNvPr>
          <p:cNvGraphicFramePr>
            <a:graphicFrameLocks noChangeAspect="1"/>
          </p:cNvGraphicFramePr>
          <p:nvPr/>
        </p:nvGraphicFramePr>
        <p:xfrm>
          <a:off x="76200" y="381000"/>
          <a:ext cx="9002713" cy="6172200"/>
        </p:xfrm>
        <a:graphic>
          <a:graphicData uri="http://schemas.openxmlformats.org/presentationml/2006/ole">
            <mc:AlternateContent xmlns:mc="http://schemas.openxmlformats.org/markup-compatibility/2006">
              <mc:Choice xmlns:v="urn:schemas-microsoft-com:vml" Requires="v">
                <p:oleObj name="Visio" r:id="rId2" imgW="7525951" imgH="5166259" progId="Visio.Drawing.11">
                  <p:embed/>
                </p:oleObj>
              </mc:Choice>
              <mc:Fallback>
                <p:oleObj name="Visio" r:id="rId2" imgW="7525951" imgH="5166259" progId="Visio.Drawing.11">
                  <p:embed/>
                  <p:pic>
                    <p:nvPicPr>
                      <p:cNvPr id="77828" name="对象 3">
                        <a:extLst>
                          <a:ext uri="{FF2B5EF4-FFF2-40B4-BE49-F238E27FC236}">
                            <a16:creationId xmlns:a16="http://schemas.microsoft.com/office/drawing/2014/main" id="{B1E7E9EC-052B-9909-5F64-49F86DFC4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1000"/>
                        <a:ext cx="90027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9" name="灯片编号占位符 1">
            <a:extLst>
              <a:ext uri="{FF2B5EF4-FFF2-40B4-BE49-F238E27FC236}">
                <a16:creationId xmlns:a16="http://schemas.microsoft.com/office/drawing/2014/main" id="{A56A576F-53D2-F86A-72E7-856160D810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3965E4-2CD4-4B1D-898B-DC9C76EDF7BA}" type="slidenum">
              <a:rPr lang="en-US" altLang="zh-CN" smtClean="0">
                <a:latin typeface="Garamond" panose="02020404030301010803" pitchFamily="18" charset="0"/>
              </a:rPr>
              <a:pPr/>
              <a:t>49</a:t>
            </a:fld>
            <a:endParaRPr lang="en-US" altLang="zh-CN">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1E8427A1-4470-8F35-193D-93B8CBD80039}"/>
              </a:ext>
            </a:extLst>
          </p:cNvPr>
          <p:cNvSpPr>
            <a:spLocks noGrp="1" noChangeArrowheads="1"/>
          </p:cNvSpPr>
          <p:nvPr>
            <p:ph idx="1"/>
          </p:nvPr>
        </p:nvSpPr>
        <p:spPr>
          <a:xfrm>
            <a:off x="4876800" y="152400"/>
            <a:ext cx="4276725" cy="1476375"/>
          </a:xfrm>
        </p:spPr>
        <p:txBody>
          <a:bodyPr/>
          <a:lstStyle/>
          <a:p>
            <a:r>
              <a:rPr lang="en-US" altLang="zh-CN" sz="2400"/>
              <a:t>“</a:t>
            </a:r>
            <a:r>
              <a:rPr lang="zh-CN" altLang="en-US" sz="2400"/>
              <a:t>需求工程</a:t>
            </a:r>
            <a:r>
              <a:rPr lang="en-US" altLang="zh-CN" sz="2400"/>
              <a:t>”</a:t>
            </a:r>
            <a:r>
              <a:rPr lang="zh-CN" altLang="en-US" sz="2400"/>
              <a:t>是正性活动</a:t>
            </a:r>
            <a:endParaRPr lang="en-US" altLang="zh-CN" sz="2400"/>
          </a:p>
          <a:p>
            <a:pPr lvl="2"/>
            <a:r>
              <a:rPr lang="en-US" altLang="zh-CN" sz="1800"/>
              <a:t>&lt; An empirical study of the complex relationships between requirements engineering processes and other processes &gt;, 2006</a:t>
            </a:r>
            <a:endParaRPr lang="zh-CN" altLang="en-US" sz="1800"/>
          </a:p>
        </p:txBody>
      </p:sp>
      <p:pic>
        <p:nvPicPr>
          <p:cNvPr id="24579" name="Picture 5">
            <a:extLst>
              <a:ext uri="{FF2B5EF4-FFF2-40B4-BE49-F238E27FC236}">
                <a16:creationId xmlns:a16="http://schemas.microsoft.com/office/drawing/2014/main" id="{AE0BE680-E638-F1DA-8E05-A05A00C45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803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内容占位符 2">
            <a:extLst>
              <a:ext uri="{FF2B5EF4-FFF2-40B4-BE49-F238E27FC236}">
                <a16:creationId xmlns:a16="http://schemas.microsoft.com/office/drawing/2014/main" id="{99D73741-7ACC-A6A6-D0D3-1DDE42141DCC}"/>
              </a:ext>
            </a:extLst>
          </p:cNvPr>
          <p:cNvGraphicFramePr>
            <a:graphicFrameLocks/>
          </p:cNvGraphicFramePr>
          <p:nvPr/>
        </p:nvGraphicFramePr>
        <p:xfrm>
          <a:off x="4094163" y="3276600"/>
          <a:ext cx="5046662" cy="3556000"/>
        </p:xfrm>
        <a:graphic>
          <a:graphicData uri="http://schemas.openxmlformats.org/drawingml/2006/table">
            <a:tbl>
              <a:tblPr/>
              <a:tblGrid>
                <a:gridCol w="1846262">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0">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需求工程收效</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具体操作</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影响趋向</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rowSpan="6">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提高生产率</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问题理解</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vMerge="1">
                  <a:txBody>
                    <a:bodyPr/>
                    <a:lstStyle/>
                    <a:p>
                      <a:endParaRPr lang="zh-CN" altLang="en-US"/>
                    </a:p>
                  </a:txBody>
                  <a:tcPr/>
                </a:tc>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交流沟通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过度沟通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有效的沟通</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itchFamily="34" charset="0"/>
                          <a:ea typeface="宋体" pitchFamily="2" charset="-122"/>
                        </a:rPr>
                        <a:t> </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开发者的非正式决策</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返工</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0">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提高质量</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运营支持请求</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交付后缺陷</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0">
                <a:tc rowSpan="4">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Arial" pitchFamily="34" charset="0"/>
                          <a:ea typeface="宋体" pitchFamily="2" charset="-122"/>
                        </a:rPr>
                        <a:t>提升风险管理</a:t>
                      </a:r>
                      <a:endParaRPr kumimoji="0" lang="zh-CN" altLang="zh-CN" sz="18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估算</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改进</a:t>
                      </a:r>
                      <a:r>
                        <a:rPr kumimoji="0" lang="en-US" altLang="zh-CN" sz="1800" b="0" i="0" u="none" strike="noStrike" cap="none" normalizeH="0" baseline="0" dirty="0">
                          <a:ln>
                            <a:noFill/>
                          </a:ln>
                          <a:solidFill>
                            <a:srgbClr val="000000"/>
                          </a:solidFill>
                          <a:effectLst/>
                          <a:latin typeface="Arial" pitchFamily="34" charset="0"/>
                          <a:ea typeface="宋体" pitchFamily="2" charset="-122"/>
                        </a:rPr>
                        <a:t>50%</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特征覆盖度</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需求蔓延</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项目协商</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2"/>
                  </a:ext>
                </a:extLst>
              </a:tr>
            </a:tbl>
          </a:graphicData>
        </a:graphic>
      </p:graphicFrame>
      <p:sp>
        <p:nvSpPr>
          <p:cNvPr id="6" name="内容占位符 2">
            <a:extLst>
              <a:ext uri="{FF2B5EF4-FFF2-40B4-BE49-F238E27FC236}">
                <a16:creationId xmlns:a16="http://schemas.microsoft.com/office/drawing/2014/main" id="{5F9651FC-F80B-EBEB-DC05-1A3657308AC8}"/>
              </a:ext>
            </a:extLst>
          </p:cNvPr>
          <p:cNvSpPr txBox="1">
            <a:spLocks noChangeArrowheads="1"/>
          </p:cNvSpPr>
          <p:nvPr/>
        </p:nvSpPr>
        <p:spPr bwMode="auto">
          <a:xfrm>
            <a:off x="-457200" y="3241675"/>
            <a:ext cx="4572000" cy="29305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dirty="0">
                <a:ln>
                  <a:noFill/>
                </a:ln>
                <a:solidFill>
                  <a:srgbClr val="000000"/>
                </a:solidFill>
                <a:effectLst/>
                <a:uLnTx/>
                <a:uFillTx/>
                <a:latin typeface="Arial"/>
                <a:ea typeface="宋体"/>
                <a:cs typeface="+mn-cs"/>
              </a:rPr>
              <a:t>需求对后续的影响</a:t>
            </a:r>
            <a:r>
              <a:rPr kumimoji="0" lang="en-US" altLang="zh-CN" sz="1200" b="0" i="0" u="none" strike="noStrike" kern="0" cap="none" spc="0" normalizeH="0" baseline="0" noProof="0" dirty="0">
                <a:ln>
                  <a:noFill/>
                </a:ln>
                <a:solidFill>
                  <a:srgbClr val="000000"/>
                </a:solidFill>
                <a:effectLst/>
                <a:uLnTx/>
                <a:uFillTx/>
                <a:latin typeface="Arial"/>
                <a:ea typeface="宋体"/>
                <a:cs typeface="+mn-cs"/>
              </a:rPr>
              <a:t>&lt;Requirements Engineering and Downstream Software Development: Findings from a Case Study&gt;, 2005</a:t>
            </a: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改进对细节的理解，改进对特征间依赖及复杂性的理解</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节省精力浪费</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看不见的好处：提升沟通</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a:t>
            </a:r>
            <a:r>
              <a:rPr kumimoji="0" lang="en-US" altLang="zh-CN" sz="2200" b="0" i="0" u="none" strike="noStrike" kern="0" cap="none" spc="0" normalizeH="0" baseline="0" noProof="0" dirty="0">
                <a:ln>
                  <a:noFill/>
                </a:ln>
                <a:solidFill>
                  <a:srgbClr val="000000"/>
                </a:solidFill>
                <a:effectLst/>
                <a:uLnTx/>
                <a:uFillTx/>
                <a:latin typeface="Arial"/>
                <a:ea typeface="宋体"/>
                <a:cs typeface="+mn-cs"/>
              </a:rPr>
              <a:t>: </a:t>
            </a: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帮助决策</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估算</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变更管理</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33AF9A86-D4ED-9831-CFEF-DC645EF033DA}"/>
              </a:ext>
            </a:extLst>
          </p:cNvPr>
          <p:cNvSpPr>
            <a:spLocks noGrp="1" noChangeArrowheads="1"/>
          </p:cNvSpPr>
          <p:nvPr>
            <p:ph type="title"/>
          </p:nvPr>
        </p:nvSpPr>
        <p:spPr/>
        <p:txBody>
          <a:bodyPr/>
          <a:lstStyle/>
          <a:p>
            <a:r>
              <a:rPr lang="zh-CN" altLang="en-US" i="1"/>
              <a:t>目标精化的结束条件</a:t>
            </a:r>
          </a:p>
        </p:txBody>
      </p:sp>
      <p:sp>
        <p:nvSpPr>
          <p:cNvPr id="78851" name="内容占位符 2">
            <a:extLst>
              <a:ext uri="{FF2B5EF4-FFF2-40B4-BE49-F238E27FC236}">
                <a16:creationId xmlns:a16="http://schemas.microsoft.com/office/drawing/2014/main" id="{832E9E9D-13A0-BB42-C395-6F789B3B7DAB}"/>
              </a:ext>
            </a:extLst>
          </p:cNvPr>
          <p:cNvSpPr>
            <a:spLocks noGrp="1" noChangeArrowheads="1"/>
          </p:cNvSpPr>
          <p:nvPr>
            <p:ph idx="1"/>
          </p:nvPr>
        </p:nvSpPr>
        <p:spPr/>
        <p:txBody>
          <a:bodyPr/>
          <a:lstStyle/>
          <a:p>
            <a:r>
              <a:rPr lang="zh-CN" altLang="en-US"/>
              <a:t>子目标展开到单一</a:t>
            </a:r>
            <a:r>
              <a:rPr lang="zh-CN" altLang="en-US">
                <a:solidFill>
                  <a:srgbClr val="FF0000"/>
                </a:solidFill>
              </a:rPr>
              <a:t>事务</a:t>
            </a:r>
            <a:r>
              <a:rPr lang="zh-CN" altLang="en-US"/>
              <a:t>时终止</a:t>
            </a:r>
            <a:endParaRPr lang="en-US" altLang="zh-CN"/>
          </a:p>
          <a:p>
            <a:pPr lvl="1"/>
            <a:r>
              <a:rPr lang="en-US" altLang="zh-CN"/>
              <a:t>Agents</a:t>
            </a:r>
            <a:r>
              <a:rPr lang="zh-CN" altLang="en-US"/>
              <a:t>与</a:t>
            </a:r>
            <a:r>
              <a:rPr lang="en-US" altLang="zh-CN"/>
              <a:t>System</a:t>
            </a:r>
            <a:r>
              <a:rPr lang="zh-CN" altLang="en-US"/>
              <a:t>的一次协作活动</a:t>
            </a:r>
            <a:endParaRPr lang="en-US" altLang="zh-CN"/>
          </a:p>
          <a:p>
            <a:pPr lvl="1"/>
            <a:r>
              <a:rPr lang="zh-CN" altLang="en-US"/>
              <a:t>连续活动，要求全部成功（要么全部失败）</a:t>
            </a:r>
            <a:endParaRPr lang="en-US" altLang="zh-CN"/>
          </a:p>
          <a:p>
            <a:pPr lvl="1"/>
            <a:r>
              <a:rPr lang="zh-CN" altLang="en-US"/>
              <a:t>确认这些单一事务能够增加业务价值</a:t>
            </a:r>
            <a:endParaRPr lang="en-US" altLang="zh-CN"/>
          </a:p>
          <a:p>
            <a:r>
              <a:rPr lang="zh-CN" altLang="en-US"/>
              <a:t>单一事务可以被进一步展开为场景（</a:t>
            </a:r>
            <a:r>
              <a:rPr lang="zh-CN" altLang="en-US" b="1">
                <a:solidFill>
                  <a:srgbClr val="FF0000"/>
                </a:solidFill>
              </a:rPr>
              <a:t>任务的要求</a:t>
            </a:r>
            <a:r>
              <a:rPr lang="en-US" altLang="zh-CN" b="1">
                <a:solidFill>
                  <a:srgbClr val="FF0000"/>
                </a:solidFill>
              </a:rPr>
              <a:t>=&gt;</a:t>
            </a:r>
            <a:r>
              <a:rPr lang="zh-CN" altLang="en-US" b="1">
                <a:solidFill>
                  <a:srgbClr val="FF0000"/>
                </a:solidFill>
              </a:rPr>
              <a:t>单个任务的描述</a:t>
            </a:r>
            <a:r>
              <a:rPr lang="zh-CN" altLang="en-US"/>
              <a:t>）</a:t>
            </a:r>
          </a:p>
        </p:txBody>
      </p:sp>
      <p:sp>
        <p:nvSpPr>
          <p:cNvPr id="78852" name="灯片编号占位符 1">
            <a:extLst>
              <a:ext uri="{FF2B5EF4-FFF2-40B4-BE49-F238E27FC236}">
                <a16:creationId xmlns:a16="http://schemas.microsoft.com/office/drawing/2014/main" id="{A6E804BF-38E2-A831-E054-655D918835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CFAE91-4290-415F-B76F-E045ECAF9AFD}" type="slidenum">
              <a:rPr lang="en-US" altLang="zh-CN" smtClean="0">
                <a:latin typeface="Garamond" panose="02020404030301010803" pitchFamily="18" charset="0"/>
              </a:rPr>
              <a:pPr/>
              <a:t>50</a:t>
            </a:fld>
            <a:endParaRPr lang="en-US" altLang="zh-CN">
              <a:latin typeface="Garamond" panose="02020404030301010803"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3B0BD798-60AD-3D45-0EDA-A217BA74B52D}"/>
              </a:ext>
            </a:extLst>
          </p:cNvPr>
          <p:cNvSpPr>
            <a:spLocks noGrp="1" noChangeArrowheads="1"/>
          </p:cNvSpPr>
          <p:nvPr>
            <p:ph type="title"/>
          </p:nvPr>
        </p:nvSpPr>
        <p:spPr/>
        <p:txBody>
          <a:bodyPr/>
          <a:lstStyle/>
          <a:p>
            <a:r>
              <a:rPr lang="zh-CN" altLang="en-US"/>
              <a:t>目标精化的约束</a:t>
            </a:r>
          </a:p>
        </p:txBody>
      </p:sp>
      <p:sp>
        <p:nvSpPr>
          <p:cNvPr id="79875" name="内容占位符 2">
            <a:extLst>
              <a:ext uri="{FF2B5EF4-FFF2-40B4-BE49-F238E27FC236}">
                <a16:creationId xmlns:a16="http://schemas.microsoft.com/office/drawing/2014/main" id="{13EE7AD8-2AD2-CF88-78D5-D868F3A01F84}"/>
              </a:ext>
            </a:extLst>
          </p:cNvPr>
          <p:cNvSpPr>
            <a:spLocks noGrp="1" noChangeArrowheads="1"/>
          </p:cNvSpPr>
          <p:nvPr>
            <p:ph idx="1"/>
          </p:nvPr>
        </p:nvSpPr>
        <p:spPr/>
        <p:txBody>
          <a:bodyPr/>
          <a:lstStyle/>
          <a:p>
            <a:r>
              <a:rPr lang="zh-CN" altLang="en-US"/>
              <a:t>注意识别目标隐含的：</a:t>
            </a:r>
            <a:endParaRPr lang="en-US" altLang="zh-CN"/>
          </a:p>
          <a:p>
            <a:pPr lvl="1"/>
            <a:r>
              <a:rPr lang="zh-CN" altLang="en-US"/>
              <a:t>假设与依赖，例如：</a:t>
            </a:r>
            <a:endParaRPr lang="en-US" altLang="zh-CN"/>
          </a:p>
          <a:p>
            <a:pPr lvl="2"/>
            <a:r>
              <a:rPr lang="zh-CN" altLang="en-US"/>
              <a:t>商业规则，特定场景限定</a:t>
            </a:r>
            <a:endParaRPr lang="en-US" altLang="zh-CN"/>
          </a:p>
          <a:p>
            <a:pPr lvl="2"/>
            <a:r>
              <a:rPr lang="zh-CN" altLang="en-US"/>
              <a:t>市场与环境假设，业务过程假设</a:t>
            </a:r>
            <a:r>
              <a:rPr lang="en-US" altLang="zh-CN"/>
              <a:t>…</a:t>
            </a:r>
          </a:p>
          <a:p>
            <a:pPr lvl="1"/>
            <a:r>
              <a:rPr lang="zh-CN" altLang="en-US"/>
              <a:t>质量属性</a:t>
            </a:r>
            <a:endParaRPr lang="en-US" altLang="zh-CN"/>
          </a:p>
          <a:p>
            <a:pPr lvl="1"/>
            <a:r>
              <a:rPr lang="zh-CN" altLang="en-US"/>
              <a:t>约束</a:t>
            </a:r>
            <a:endParaRPr lang="en-US" altLang="zh-CN"/>
          </a:p>
          <a:p>
            <a:pPr lvl="2"/>
            <a:r>
              <a:rPr lang="zh-CN" altLang="en-US"/>
              <a:t>资源依赖</a:t>
            </a:r>
            <a:endParaRPr lang="en-US" altLang="zh-CN"/>
          </a:p>
        </p:txBody>
      </p:sp>
      <p:sp>
        <p:nvSpPr>
          <p:cNvPr id="79876" name="灯片编号占位符 1">
            <a:extLst>
              <a:ext uri="{FF2B5EF4-FFF2-40B4-BE49-F238E27FC236}">
                <a16:creationId xmlns:a16="http://schemas.microsoft.com/office/drawing/2014/main" id="{9E81FE9E-4D17-0AC1-4A2C-00876C6BE4F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31E34B-83FE-46AA-90F8-0EF75B76E62D}" type="slidenum">
              <a:rPr lang="en-US" altLang="zh-CN" smtClean="0">
                <a:latin typeface="Garamond" panose="02020404030301010803" pitchFamily="18" charset="0"/>
              </a:rPr>
              <a:pPr/>
              <a:t>51</a:t>
            </a:fld>
            <a:endParaRPr lang="en-US" altLang="zh-CN">
              <a:latin typeface="Garamond" panose="020204040303010108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8C1C7496-60D8-8829-F13E-4EB2462167AD}"/>
              </a:ext>
            </a:extLst>
          </p:cNvPr>
          <p:cNvSpPr>
            <a:spLocks noGrp="1" noChangeArrowheads="1"/>
          </p:cNvSpPr>
          <p:nvPr>
            <p:ph type="title"/>
          </p:nvPr>
        </p:nvSpPr>
        <p:spPr/>
        <p:txBody>
          <a:bodyPr/>
          <a:lstStyle/>
          <a:p>
            <a:r>
              <a:rPr lang="zh-CN" altLang="en-US"/>
              <a:t>目标实现</a:t>
            </a:r>
          </a:p>
        </p:txBody>
      </p:sp>
      <p:sp>
        <p:nvSpPr>
          <p:cNvPr id="80899" name="内容占位符 2">
            <a:extLst>
              <a:ext uri="{FF2B5EF4-FFF2-40B4-BE49-F238E27FC236}">
                <a16:creationId xmlns:a16="http://schemas.microsoft.com/office/drawing/2014/main" id="{E54F1B15-F8F6-F3C6-0864-74C005D6421D}"/>
              </a:ext>
            </a:extLst>
          </p:cNvPr>
          <p:cNvSpPr>
            <a:spLocks noGrp="1" noChangeArrowheads="1"/>
          </p:cNvSpPr>
          <p:nvPr>
            <p:ph idx="1"/>
          </p:nvPr>
        </p:nvSpPr>
        <p:spPr>
          <a:xfrm>
            <a:off x="381000" y="990600"/>
            <a:ext cx="8229600" cy="4530725"/>
          </a:xfrm>
        </p:spPr>
        <p:txBody>
          <a:bodyPr/>
          <a:lstStyle/>
          <a:p>
            <a:r>
              <a:rPr lang="zh-CN" altLang="zh-CN"/>
              <a:t>将最底层目标分配给主体</a:t>
            </a:r>
            <a:r>
              <a:rPr lang="zh-CN" altLang="en-US"/>
              <a:t>（人</a:t>
            </a:r>
            <a:r>
              <a:rPr lang="en-US" altLang="zh-CN"/>
              <a:t>+</a:t>
            </a:r>
            <a:r>
              <a:rPr lang="zh-CN" altLang="en-US"/>
              <a:t>系统）</a:t>
            </a:r>
          </a:p>
        </p:txBody>
      </p:sp>
      <p:graphicFrame>
        <p:nvGraphicFramePr>
          <p:cNvPr id="80900" name="对象 3">
            <a:extLst>
              <a:ext uri="{FF2B5EF4-FFF2-40B4-BE49-F238E27FC236}">
                <a16:creationId xmlns:a16="http://schemas.microsoft.com/office/drawing/2014/main" id="{68752E1C-18ED-7ED8-6051-7D84A39A72C5}"/>
              </a:ext>
            </a:extLst>
          </p:cNvPr>
          <p:cNvGraphicFramePr>
            <a:graphicFrameLocks noChangeAspect="1"/>
          </p:cNvGraphicFramePr>
          <p:nvPr/>
        </p:nvGraphicFramePr>
        <p:xfrm>
          <a:off x="533400" y="1447800"/>
          <a:ext cx="7772400" cy="5310188"/>
        </p:xfrm>
        <a:graphic>
          <a:graphicData uri="http://schemas.openxmlformats.org/presentationml/2006/ole">
            <mc:AlternateContent xmlns:mc="http://schemas.openxmlformats.org/markup-compatibility/2006">
              <mc:Choice xmlns:v="urn:schemas-microsoft-com:vml" Requires="v">
                <p:oleObj name="Visio" r:id="rId2" imgW="5972712" imgH="4077887" progId="Visio.Drawing.11">
                  <p:embed/>
                </p:oleObj>
              </mc:Choice>
              <mc:Fallback>
                <p:oleObj name="Visio" r:id="rId2" imgW="5972712" imgH="4077887" progId="Visio.Drawing.11">
                  <p:embed/>
                  <p:pic>
                    <p:nvPicPr>
                      <p:cNvPr id="80900" name="对象 3">
                        <a:extLst>
                          <a:ext uri="{FF2B5EF4-FFF2-40B4-BE49-F238E27FC236}">
                            <a16:creationId xmlns:a16="http://schemas.microsoft.com/office/drawing/2014/main" id="{68752E1C-18ED-7ED8-6051-7D84A39A7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77724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1" name="灯片编号占位符 1">
            <a:extLst>
              <a:ext uri="{FF2B5EF4-FFF2-40B4-BE49-F238E27FC236}">
                <a16:creationId xmlns:a16="http://schemas.microsoft.com/office/drawing/2014/main" id="{5EEB351D-E1A2-71BC-1FE6-9347757FD05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699157-C68C-4BF8-B57E-4BB14F36B353}" type="slidenum">
              <a:rPr lang="en-US" altLang="zh-CN" smtClean="0">
                <a:latin typeface="Garamond" panose="02020404030301010803" pitchFamily="18" charset="0"/>
              </a:rPr>
              <a:pPr/>
              <a:t>52</a:t>
            </a:fld>
            <a:endParaRPr lang="en-US" altLang="zh-CN">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6365336C-0509-3BAA-51FE-3D3C2491E8B0}"/>
              </a:ext>
            </a:extLst>
          </p:cNvPr>
          <p:cNvSpPr>
            <a:spLocks noGrp="1" noChangeArrowheads="1"/>
          </p:cNvSpPr>
          <p:nvPr>
            <p:ph type="title"/>
          </p:nvPr>
        </p:nvSpPr>
        <p:spPr/>
        <p:txBody>
          <a:bodyPr/>
          <a:lstStyle/>
          <a:p>
            <a:r>
              <a:rPr lang="zh-CN" altLang="en-US"/>
              <a:t>目标实现</a:t>
            </a:r>
          </a:p>
        </p:txBody>
      </p:sp>
      <p:sp>
        <p:nvSpPr>
          <p:cNvPr id="81923" name="内容占位符 2">
            <a:extLst>
              <a:ext uri="{FF2B5EF4-FFF2-40B4-BE49-F238E27FC236}">
                <a16:creationId xmlns:a16="http://schemas.microsoft.com/office/drawing/2014/main" id="{E961F630-4D1D-8ACB-4646-D771283287DE}"/>
              </a:ext>
            </a:extLst>
          </p:cNvPr>
          <p:cNvSpPr>
            <a:spLocks noGrp="1" noChangeArrowheads="1"/>
          </p:cNvSpPr>
          <p:nvPr>
            <p:ph idx="1"/>
          </p:nvPr>
        </p:nvSpPr>
        <p:spPr>
          <a:xfrm>
            <a:off x="457200" y="990600"/>
            <a:ext cx="8229600" cy="4530725"/>
          </a:xfrm>
        </p:spPr>
        <p:txBody>
          <a:bodyPr/>
          <a:lstStyle/>
          <a:p>
            <a:r>
              <a:rPr lang="zh-CN" altLang="zh-CN" sz="2400"/>
              <a:t>设计实现最底层目标的操作（任务</a:t>
            </a:r>
            <a:r>
              <a:rPr lang="zh-CN" altLang="en-US" sz="2400"/>
              <a:t>：细粒度用例</a:t>
            </a:r>
            <a:r>
              <a:rPr lang="en-US" altLang="zh-CN" sz="2400"/>
              <a:t>/</a:t>
            </a:r>
            <a:r>
              <a:rPr lang="zh-CN" altLang="en-US" sz="2400"/>
              <a:t>场景</a:t>
            </a:r>
            <a:r>
              <a:rPr lang="zh-CN" altLang="zh-CN" sz="2400"/>
              <a:t>）</a:t>
            </a:r>
            <a:endParaRPr lang="zh-CN" altLang="en-US" sz="2400"/>
          </a:p>
        </p:txBody>
      </p:sp>
      <p:graphicFrame>
        <p:nvGraphicFramePr>
          <p:cNvPr id="81924" name="对象 3">
            <a:extLst>
              <a:ext uri="{FF2B5EF4-FFF2-40B4-BE49-F238E27FC236}">
                <a16:creationId xmlns:a16="http://schemas.microsoft.com/office/drawing/2014/main" id="{4ED01515-A19A-2E8C-F080-F133618F7E4B}"/>
              </a:ext>
            </a:extLst>
          </p:cNvPr>
          <p:cNvGraphicFramePr>
            <a:graphicFrameLocks noChangeAspect="1"/>
          </p:cNvGraphicFramePr>
          <p:nvPr/>
        </p:nvGraphicFramePr>
        <p:xfrm>
          <a:off x="381000" y="1447800"/>
          <a:ext cx="7924800" cy="5297488"/>
        </p:xfrm>
        <a:graphic>
          <a:graphicData uri="http://schemas.openxmlformats.org/presentationml/2006/ole">
            <mc:AlternateContent xmlns:mc="http://schemas.openxmlformats.org/markup-compatibility/2006">
              <mc:Choice xmlns:v="urn:schemas-microsoft-com:vml" Requires="v">
                <p:oleObj name="Visio" r:id="rId2" imgW="6155192" imgH="4121346" progId="Visio.Drawing.11">
                  <p:embed/>
                </p:oleObj>
              </mc:Choice>
              <mc:Fallback>
                <p:oleObj name="Visio" r:id="rId2" imgW="6155192" imgH="4121346" progId="Visio.Drawing.11">
                  <p:embed/>
                  <p:pic>
                    <p:nvPicPr>
                      <p:cNvPr id="81924" name="对象 3">
                        <a:extLst>
                          <a:ext uri="{FF2B5EF4-FFF2-40B4-BE49-F238E27FC236}">
                            <a16:creationId xmlns:a16="http://schemas.microsoft.com/office/drawing/2014/main" id="{4ED01515-A19A-2E8C-F080-F133618F7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7924800"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5" name="灯片编号占位符 1">
            <a:extLst>
              <a:ext uri="{FF2B5EF4-FFF2-40B4-BE49-F238E27FC236}">
                <a16:creationId xmlns:a16="http://schemas.microsoft.com/office/drawing/2014/main" id="{BFCC7E35-1B86-F6ED-0F29-F4C2237D24F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6F47B90-0106-4787-BA1F-B30B37E69C70}" type="slidenum">
              <a:rPr lang="en-US" altLang="zh-CN" smtClean="0">
                <a:latin typeface="Garamond" panose="02020404030301010803" pitchFamily="18" charset="0"/>
              </a:rPr>
              <a:pPr/>
              <a:t>53</a:t>
            </a:fld>
            <a:endParaRPr lang="en-US" altLang="zh-CN">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73E4A93A-72A1-ACC7-ABC4-C3B492205767}"/>
              </a:ext>
            </a:extLst>
          </p:cNvPr>
          <p:cNvSpPr>
            <a:spLocks noGrp="1" noChangeArrowheads="1"/>
          </p:cNvSpPr>
          <p:nvPr>
            <p:ph type="title"/>
          </p:nvPr>
        </p:nvSpPr>
        <p:spPr/>
        <p:txBody>
          <a:bodyPr/>
          <a:lstStyle/>
          <a:p>
            <a:r>
              <a:rPr lang="zh-CN" altLang="en-US"/>
              <a:t>为隆中对构建目标模型与分析</a:t>
            </a:r>
          </a:p>
        </p:txBody>
      </p:sp>
      <p:sp>
        <p:nvSpPr>
          <p:cNvPr id="82947" name="内容占位符 2">
            <a:extLst>
              <a:ext uri="{FF2B5EF4-FFF2-40B4-BE49-F238E27FC236}">
                <a16:creationId xmlns:a16="http://schemas.microsoft.com/office/drawing/2014/main" id="{240B9DE4-632F-4365-B59A-13C7E4631F15}"/>
              </a:ext>
            </a:extLst>
          </p:cNvPr>
          <p:cNvSpPr>
            <a:spLocks noGrp="1" noChangeArrowheads="1"/>
          </p:cNvSpPr>
          <p:nvPr>
            <p:ph idx="1"/>
          </p:nvPr>
        </p:nvSpPr>
        <p:spPr/>
        <p:txBody>
          <a:bodyPr/>
          <a:lstStyle/>
          <a:p>
            <a:r>
              <a:rPr lang="zh-CN" altLang="en-US" sz="2000"/>
              <a:t>亮答曰：“自</a:t>
            </a:r>
            <a:r>
              <a:rPr lang="zh-CN" altLang="en-US" sz="2000">
                <a:hlinkClick r:id="rId2"/>
              </a:rPr>
              <a:t>董卓</a:t>
            </a:r>
            <a:r>
              <a:rPr lang="zh-CN" altLang="en-US" sz="2000"/>
              <a:t>已来</a:t>
            </a:r>
            <a:r>
              <a:rPr lang="en-US" altLang="zh-CN" sz="2000" baseline="30000"/>
              <a:t>36</a:t>
            </a:r>
            <a:r>
              <a:rPr lang="zh-CN" altLang="en-US" sz="2000"/>
              <a:t>，豪杰并起，跨州连郡者不可胜数</a:t>
            </a:r>
            <a:r>
              <a:rPr lang="en-US" altLang="zh-CN" sz="2000" baseline="30000"/>
              <a:t>37</a:t>
            </a:r>
            <a:r>
              <a:rPr lang="zh-CN" altLang="en-US" sz="2000"/>
              <a:t>。</a:t>
            </a:r>
            <a:r>
              <a:rPr lang="zh-CN" altLang="en-US" sz="2000">
                <a:hlinkClick r:id="rId3"/>
              </a:rPr>
              <a:t>曹操</a:t>
            </a:r>
            <a:r>
              <a:rPr lang="zh-CN" altLang="en-US" sz="2000"/>
              <a:t>比于</a:t>
            </a:r>
            <a:r>
              <a:rPr lang="en-US" altLang="zh-CN" sz="2000" baseline="30000"/>
              <a:t>38</a:t>
            </a:r>
            <a:r>
              <a:rPr lang="zh-CN" altLang="en-US" sz="2000">
                <a:hlinkClick r:id="rId4"/>
              </a:rPr>
              <a:t>袁绍</a:t>
            </a:r>
            <a:r>
              <a:rPr lang="zh-CN" altLang="en-US" sz="2000"/>
              <a:t>，则名微而众寡</a:t>
            </a:r>
            <a:r>
              <a:rPr lang="en-US" altLang="zh-CN" sz="2000" baseline="30000"/>
              <a:t>39</a:t>
            </a:r>
            <a:r>
              <a:rPr lang="zh-CN" altLang="en-US" sz="2000"/>
              <a:t>。然操遂能克</a:t>
            </a:r>
            <a:r>
              <a:rPr lang="en-US" altLang="zh-CN" sz="2000" baseline="30000"/>
              <a:t>40</a:t>
            </a:r>
            <a:r>
              <a:rPr lang="zh-CN" altLang="en-US" sz="2000"/>
              <a:t>绍，以弱为强者，非惟</a:t>
            </a:r>
            <a:r>
              <a:rPr lang="en-US" altLang="zh-CN" sz="2000" baseline="30000"/>
              <a:t>41</a:t>
            </a:r>
            <a:r>
              <a:rPr lang="zh-CN" altLang="en-US" sz="2000"/>
              <a:t>天时，抑亦人谋</a:t>
            </a:r>
            <a:r>
              <a:rPr lang="en-US" altLang="zh-CN" sz="2000" baseline="30000"/>
              <a:t>42</a:t>
            </a:r>
            <a:r>
              <a:rPr lang="zh-CN" altLang="en-US" sz="2000"/>
              <a:t>也。今操已拥百万之众，挟</a:t>
            </a:r>
            <a:r>
              <a:rPr lang="en-US" altLang="zh-CN" sz="2000" baseline="30000"/>
              <a:t>43</a:t>
            </a:r>
            <a:r>
              <a:rPr lang="zh-CN" altLang="en-US" sz="2000"/>
              <a:t>天子而令</a:t>
            </a:r>
            <a:r>
              <a:rPr lang="en-US" altLang="zh-CN" sz="2000" baseline="30000"/>
              <a:t>44</a:t>
            </a:r>
            <a:r>
              <a:rPr lang="zh-CN" altLang="en-US" sz="2000"/>
              <a:t>诸侯</a:t>
            </a:r>
            <a:r>
              <a:rPr lang="en-US" altLang="zh-CN" sz="2000" baseline="30000"/>
              <a:t>45</a:t>
            </a:r>
            <a:r>
              <a:rPr lang="zh-CN" altLang="en-US" sz="2000"/>
              <a:t>，此诚</a:t>
            </a:r>
            <a:r>
              <a:rPr lang="en-US" altLang="zh-CN" sz="2000" baseline="30000"/>
              <a:t>46</a:t>
            </a:r>
            <a:r>
              <a:rPr lang="zh-CN" altLang="en-US" sz="2000"/>
              <a:t>不可与争锋</a:t>
            </a:r>
            <a:r>
              <a:rPr lang="en-US" altLang="zh-CN" sz="2000" baseline="30000"/>
              <a:t>47</a:t>
            </a:r>
            <a:r>
              <a:rPr lang="zh-CN" altLang="en-US" sz="2000"/>
              <a:t>。</a:t>
            </a:r>
            <a:r>
              <a:rPr lang="zh-CN" altLang="en-US" sz="2000">
                <a:hlinkClick r:id="rId5"/>
              </a:rPr>
              <a:t>孙权</a:t>
            </a:r>
            <a:r>
              <a:rPr lang="zh-CN" altLang="en-US" sz="2000"/>
              <a:t>据有</a:t>
            </a:r>
            <a:r>
              <a:rPr lang="zh-CN" altLang="en-US" sz="2000">
                <a:hlinkClick r:id="rId6"/>
              </a:rPr>
              <a:t>江东</a:t>
            </a:r>
            <a:r>
              <a:rPr lang="zh-CN" altLang="en-US" sz="2000"/>
              <a:t>，已历三世，国险而民附</a:t>
            </a:r>
            <a:r>
              <a:rPr lang="en-US" altLang="zh-CN" sz="2000" baseline="30000"/>
              <a:t>48</a:t>
            </a:r>
            <a:r>
              <a:rPr lang="zh-CN" altLang="en-US" sz="2000"/>
              <a:t>，贤能为之用</a:t>
            </a:r>
            <a:r>
              <a:rPr lang="en-US" altLang="zh-CN" sz="2000" baseline="30000"/>
              <a:t>49</a:t>
            </a:r>
            <a:r>
              <a:rPr lang="zh-CN" altLang="en-US" sz="2000"/>
              <a:t>，此可以为援</a:t>
            </a:r>
            <a:r>
              <a:rPr lang="en-US" altLang="zh-CN" sz="2000" baseline="30000"/>
              <a:t>50</a:t>
            </a:r>
            <a:r>
              <a:rPr lang="zh-CN" altLang="en-US" sz="2000"/>
              <a:t>而不可图</a:t>
            </a:r>
            <a:r>
              <a:rPr lang="en-US" altLang="zh-CN" sz="2000" baseline="30000"/>
              <a:t>51</a:t>
            </a:r>
            <a:r>
              <a:rPr lang="zh-CN" altLang="en-US" sz="2000"/>
              <a:t>也。</a:t>
            </a:r>
            <a:r>
              <a:rPr lang="zh-CN" altLang="en-US" sz="2000">
                <a:hlinkClick r:id="rId7"/>
              </a:rPr>
              <a:t>荆州</a:t>
            </a:r>
            <a:r>
              <a:rPr lang="zh-CN" altLang="en-US" sz="2000"/>
              <a:t>北据汉、沔，利尽</a:t>
            </a:r>
            <a:r>
              <a:rPr lang="en-US" altLang="zh-CN" sz="2000" baseline="30000"/>
              <a:t>52</a:t>
            </a:r>
            <a:r>
              <a:rPr lang="zh-CN" altLang="en-US" sz="2000"/>
              <a:t>南海，东连吴会，西通</a:t>
            </a:r>
            <a:r>
              <a:rPr lang="zh-CN" altLang="en-US" sz="2000">
                <a:hlinkClick r:id="rId8"/>
              </a:rPr>
              <a:t>巴蜀</a:t>
            </a:r>
            <a:r>
              <a:rPr lang="zh-CN" altLang="en-US" sz="2000"/>
              <a:t>，此用武之国</a:t>
            </a:r>
            <a:r>
              <a:rPr lang="en-US" altLang="zh-CN" sz="2000" baseline="30000"/>
              <a:t>53</a:t>
            </a:r>
            <a:r>
              <a:rPr lang="zh-CN" altLang="en-US" sz="2000"/>
              <a:t>，而其主不能守，此殆</a:t>
            </a:r>
            <a:r>
              <a:rPr lang="en-US" altLang="zh-CN" sz="2000" baseline="30000"/>
              <a:t>54</a:t>
            </a:r>
            <a:r>
              <a:rPr lang="zh-CN" altLang="en-US" sz="2000"/>
              <a:t>天所以</a:t>
            </a:r>
            <a:r>
              <a:rPr lang="en-US" altLang="zh-CN" sz="2000" baseline="30000"/>
              <a:t>55</a:t>
            </a:r>
            <a:r>
              <a:rPr lang="zh-CN" altLang="en-US" sz="2000"/>
              <a:t>资</a:t>
            </a:r>
            <a:r>
              <a:rPr lang="en-US" altLang="zh-CN" sz="2000" baseline="30000"/>
              <a:t>56</a:t>
            </a:r>
            <a:r>
              <a:rPr lang="zh-CN" altLang="en-US" sz="2000"/>
              <a:t>将军，将军岂有意乎</a:t>
            </a:r>
            <a:r>
              <a:rPr lang="en-US" altLang="zh-CN" sz="2000" baseline="30000"/>
              <a:t>57</a:t>
            </a:r>
            <a:r>
              <a:rPr lang="zh-CN" altLang="en-US" sz="2000"/>
              <a:t>？益州险塞</a:t>
            </a:r>
            <a:r>
              <a:rPr lang="en-US" altLang="zh-CN" sz="2000" baseline="30000"/>
              <a:t>58</a:t>
            </a:r>
            <a:r>
              <a:rPr lang="zh-CN" altLang="en-US" sz="2000"/>
              <a:t>，</a:t>
            </a:r>
            <a:r>
              <a:rPr lang="zh-CN" altLang="en-US" sz="2000">
                <a:hlinkClick r:id="rId9"/>
              </a:rPr>
              <a:t>沃野千里</a:t>
            </a:r>
            <a:r>
              <a:rPr lang="zh-CN" altLang="en-US" sz="2000"/>
              <a:t>，天府之土</a:t>
            </a:r>
            <a:r>
              <a:rPr lang="en-US" altLang="zh-CN" sz="2000" baseline="30000"/>
              <a:t>59</a:t>
            </a:r>
            <a:r>
              <a:rPr lang="zh-CN" altLang="en-US" sz="2000"/>
              <a:t>，高祖</a:t>
            </a:r>
            <a:r>
              <a:rPr lang="en-US" altLang="zh-CN" sz="2000" baseline="30000"/>
              <a:t>60</a:t>
            </a:r>
            <a:r>
              <a:rPr lang="zh-CN" altLang="en-US" sz="2000"/>
              <a:t>因</a:t>
            </a:r>
            <a:r>
              <a:rPr lang="en-US" altLang="zh-CN" sz="2000" baseline="30000"/>
              <a:t>61</a:t>
            </a:r>
            <a:r>
              <a:rPr lang="zh-CN" altLang="en-US" sz="2000"/>
              <a:t>之以成帝业。</a:t>
            </a:r>
            <a:r>
              <a:rPr lang="zh-CN" altLang="en-US" sz="2000">
                <a:hlinkClick r:id="rId10"/>
              </a:rPr>
              <a:t>刘璋</a:t>
            </a:r>
            <a:r>
              <a:rPr lang="zh-CN" altLang="en-US" sz="2000"/>
              <a:t>暗弱</a:t>
            </a:r>
            <a:r>
              <a:rPr lang="en-US" altLang="zh-CN" sz="2000" baseline="30000"/>
              <a:t>62</a:t>
            </a:r>
            <a:r>
              <a:rPr lang="zh-CN" altLang="en-US" sz="2000"/>
              <a:t>，张鲁在北，民殷</a:t>
            </a:r>
            <a:r>
              <a:rPr lang="en-US" altLang="zh-CN" sz="2000" baseline="30000"/>
              <a:t>63</a:t>
            </a:r>
            <a:r>
              <a:rPr lang="zh-CN" altLang="en-US" sz="2000"/>
              <a:t>国富而</a:t>
            </a:r>
            <a:r>
              <a:rPr lang="en-US" altLang="zh-CN" sz="2000" baseline="30000"/>
              <a:t>64</a:t>
            </a:r>
            <a:r>
              <a:rPr lang="zh-CN" altLang="en-US" sz="2000"/>
              <a:t>不知存恤</a:t>
            </a:r>
            <a:r>
              <a:rPr lang="en-US" altLang="zh-CN" sz="2000" baseline="30000"/>
              <a:t>65</a:t>
            </a:r>
            <a:r>
              <a:rPr lang="zh-CN" altLang="en-US" sz="2000"/>
              <a:t>，智能之士思得明君。将军既帝室之胄</a:t>
            </a:r>
            <a:r>
              <a:rPr lang="en-US" altLang="zh-CN" sz="2000" baseline="30000"/>
              <a:t>66</a:t>
            </a:r>
            <a:r>
              <a:rPr lang="zh-CN" altLang="en-US" sz="2000"/>
              <a:t>，信义</a:t>
            </a:r>
            <a:r>
              <a:rPr lang="en-US" altLang="zh-CN" sz="2000" baseline="30000"/>
              <a:t>67</a:t>
            </a:r>
            <a:r>
              <a:rPr lang="zh-CN" altLang="en-US" sz="2000"/>
              <a:t>著</a:t>
            </a:r>
            <a:r>
              <a:rPr lang="en-US" altLang="zh-CN" sz="2000" baseline="30000"/>
              <a:t>68</a:t>
            </a:r>
            <a:r>
              <a:rPr lang="zh-CN" altLang="en-US" sz="2000"/>
              <a:t>于四海，总揽</a:t>
            </a:r>
            <a:r>
              <a:rPr lang="en-US" altLang="zh-CN" sz="2000" baseline="30000"/>
              <a:t>69</a:t>
            </a:r>
            <a:r>
              <a:rPr lang="zh-CN" altLang="en-US" sz="2000"/>
              <a:t>英雄，思贤如渴，若跨有 荆、益，保其岩阻</a:t>
            </a:r>
            <a:r>
              <a:rPr lang="en-US" altLang="zh-CN" sz="2000" baseline="30000"/>
              <a:t>70</a:t>
            </a:r>
            <a:r>
              <a:rPr lang="zh-CN" altLang="en-US" sz="2000"/>
              <a:t>，西和诸戎</a:t>
            </a:r>
            <a:r>
              <a:rPr lang="en-US" altLang="zh-CN" sz="2000" baseline="30000"/>
              <a:t>71</a:t>
            </a:r>
            <a:r>
              <a:rPr lang="zh-CN" altLang="en-US" sz="2000"/>
              <a:t>，南抚夷越</a:t>
            </a:r>
            <a:r>
              <a:rPr lang="en-US" altLang="zh-CN" sz="2000" baseline="30000"/>
              <a:t>72</a:t>
            </a:r>
            <a:r>
              <a:rPr lang="zh-CN" altLang="en-US" sz="2000"/>
              <a:t>，外结好孙权，内</a:t>
            </a:r>
            <a:r>
              <a:rPr lang="en-US" altLang="zh-CN" sz="2000" baseline="30000"/>
              <a:t>73</a:t>
            </a:r>
            <a:r>
              <a:rPr lang="zh-CN" altLang="en-US" sz="2000"/>
              <a:t>修</a:t>
            </a:r>
            <a:r>
              <a:rPr lang="en-US" altLang="zh-CN" sz="2000" baseline="30000"/>
              <a:t>74</a:t>
            </a:r>
            <a:r>
              <a:rPr lang="zh-CN" altLang="en-US" sz="2000"/>
              <a:t>政理</a:t>
            </a:r>
            <a:r>
              <a:rPr lang="en-US" altLang="zh-CN" sz="2000" baseline="30000"/>
              <a:t>75</a:t>
            </a:r>
            <a:r>
              <a:rPr lang="zh-CN" altLang="en-US" sz="2000"/>
              <a:t>；天下有变，则命一上将将荆州之军</a:t>
            </a:r>
            <a:r>
              <a:rPr lang="en-US" altLang="zh-CN" sz="2000" baseline="30000"/>
              <a:t>76</a:t>
            </a:r>
            <a:r>
              <a:rPr lang="zh-CN" altLang="en-US" sz="2000"/>
              <a:t>以向宛、洛</a:t>
            </a:r>
            <a:r>
              <a:rPr lang="en-US" altLang="zh-CN" sz="2000" baseline="30000"/>
              <a:t>77</a:t>
            </a:r>
            <a:r>
              <a:rPr lang="zh-CN" altLang="en-US" sz="2000"/>
              <a:t>，将军身</a:t>
            </a:r>
            <a:r>
              <a:rPr lang="en-US" altLang="zh-CN" sz="2000" baseline="30000"/>
              <a:t>78</a:t>
            </a:r>
            <a:r>
              <a:rPr lang="zh-CN" altLang="en-US" sz="2000"/>
              <a:t>率益州之众出于秦川</a:t>
            </a:r>
            <a:r>
              <a:rPr lang="en-US" altLang="zh-CN" sz="2000" baseline="30000"/>
              <a:t>79</a:t>
            </a:r>
            <a:r>
              <a:rPr lang="zh-CN" altLang="en-US" sz="2000"/>
              <a:t>，</a:t>
            </a:r>
            <a:r>
              <a:rPr lang="zh-CN" altLang="en-US" sz="2000">
                <a:hlinkClick r:id="rId11"/>
              </a:rPr>
              <a:t>百姓</a:t>
            </a:r>
            <a:r>
              <a:rPr lang="zh-CN" altLang="en-US" sz="2000"/>
              <a:t>孰敢不箪食壶浆</a:t>
            </a:r>
            <a:r>
              <a:rPr lang="en-US" altLang="zh-CN" sz="2000" baseline="30000"/>
              <a:t>80</a:t>
            </a:r>
            <a:r>
              <a:rPr lang="zh-CN" altLang="en-US" sz="2000"/>
              <a:t>，以迎将军者乎？诚如是</a:t>
            </a:r>
            <a:r>
              <a:rPr lang="en-US" altLang="zh-CN" sz="2000" baseline="30000"/>
              <a:t>81</a:t>
            </a:r>
            <a:r>
              <a:rPr lang="zh-CN" altLang="en-US" sz="2000"/>
              <a:t>，则霸业可成，汉室可兴矣。”</a:t>
            </a:r>
          </a:p>
          <a:p>
            <a:r>
              <a:rPr lang="zh-CN" altLang="en-US" sz="2000"/>
              <a:t>先主曰：“善！”</a:t>
            </a:r>
          </a:p>
        </p:txBody>
      </p:sp>
      <p:sp>
        <p:nvSpPr>
          <p:cNvPr id="82948" name="灯片编号占位符 3">
            <a:extLst>
              <a:ext uri="{FF2B5EF4-FFF2-40B4-BE49-F238E27FC236}">
                <a16:creationId xmlns:a16="http://schemas.microsoft.com/office/drawing/2014/main" id="{48F8C794-AD33-0285-F6A9-FF36BFF6318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AD1D0C-6418-40B5-8753-494296A194ED}" type="slidenum">
              <a:rPr lang="en-US" altLang="zh-CN" smtClean="0">
                <a:latin typeface="Garamond" panose="02020404030301010803" pitchFamily="18" charset="0"/>
              </a:rPr>
              <a:pPr/>
              <a:t>54</a:t>
            </a:fld>
            <a:endParaRPr lang="en-US" altLang="zh-CN">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83713D55-984A-ED94-2D73-F175401E88BE}"/>
              </a:ext>
            </a:extLst>
          </p:cNvPr>
          <p:cNvSpPr>
            <a:spLocks noGrp="1" noChangeArrowheads="1"/>
          </p:cNvSpPr>
          <p:nvPr>
            <p:ph type="title"/>
          </p:nvPr>
        </p:nvSpPr>
        <p:spPr>
          <a:xfrm>
            <a:off x="457200" y="277813"/>
            <a:ext cx="3505200" cy="1139825"/>
          </a:xfrm>
        </p:spPr>
        <p:txBody>
          <a:bodyPr/>
          <a:lstStyle/>
          <a:p>
            <a:r>
              <a:rPr lang="zh-CN" altLang="en-US"/>
              <a:t>隆中对的目标模型</a:t>
            </a:r>
          </a:p>
        </p:txBody>
      </p:sp>
      <p:pic>
        <p:nvPicPr>
          <p:cNvPr id="83971" name="内容占位符 5">
            <a:extLst>
              <a:ext uri="{FF2B5EF4-FFF2-40B4-BE49-F238E27FC236}">
                <a16:creationId xmlns:a16="http://schemas.microsoft.com/office/drawing/2014/main" id="{86D4ECFF-8585-A146-0FBD-5AD95AFE8E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62400" y="179388"/>
            <a:ext cx="5029200" cy="6569075"/>
          </a:xfrm>
        </p:spPr>
      </p:pic>
      <p:sp>
        <p:nvSpPr>
          <p:cNvPr id="83972" name="灯片编号占位符 3">
            <a:extLst>
              <a:ext uri="{FF2B5EF4-FFF2-40B4-BE49-F238E27FC236}">
                <a16:creationId xmlns:a16="http://schemas.microsoft.com/office/drawing/2014/main" id="{3EBB2170-9104-BF80-CD33-0A46CAD1E28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66301D-3E62-4C10-B07C-69F78008AA56}" type="slidenum">
              <a:rPr lang="en-US" altLang="zh-CN" smtClean="0">
                <a:latin typeface="Garamond" panose="02020404030301010803" pitchFamily="18" charset="0"/>
              </a:rPr>
              <a:pPr/>
              <a:t>55</a:t>
            </a:fld>
            <a:endParaRPr lang="en-US" altLang="zh-CN">
              <a:latin typeface="Garamond" panose="02020404030301010803" pitchFamily="18" charset="0"/>
            </a:endParaRPr>
          </a:p>
        </p:txBody>
      </p:sp>
      <p:sp>
        <p:nvSpPr>
          <p:cNvPr id="5" name="矩形 4">
            <a:extLst>
              <a:ext uri="{FF2B5EF4-FFF2-40B4-BE49-F238E27FC236}">
                <a16:creationId xmlns:a16="http://schemas.microsoft.com/office/drawing/2014/main" id="{1E068537-33C3-36C0-C934-13A23B602A7D}"/>
              </a:ext>
            </a:extLst>
          </p:cNvPr>
          <p:cNvSpPr/>
          <p:nvPr/>
        </p:nvSpPr>
        <p:spPr>
          <a:xfrm>
            <a:off x="838200" y="3733800"/>
            <a:ext cx="2133600" cy="182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t>大意失荆州全是谥号为“壮缪”的关羽的问题？</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b="1" dirty="0">
                <a:solidFill>
                  <a:srgbClr val="FF0000"/>
                </a:solidFill>
              </a:rPr>
              <a:t>涉众分析（</a:t>
            </a:r>
            <a:r>
              <a:rPr lang="en-US" altLang="zh-CN" sz="1800" b="1" dirty="0">
                <a:solidFill>
                  <a:srgbClr val="FF0000"/>
                </a:solidFill>
              </a:rPr>
              <a:t>10</a:t>
            </a:r>
            <a:r>
              <a:rPr lang="zh-CN" altLang="en-US" sz="1800" b="1" dirty="0">
                <a:solidFill>
                  <a:srgbClr val="FF0000"/>
                </a:solidFill>
              </a:rPr>
              <a:t>分） </a:t>
            </a:r>
            <a:r>
              <a:rPr lang="en-US" altLang="zh-CN" sz="1800" b="1" dirty="0">
                <a:solidFill>
                  <a:srgbClr val="FF0000"/>
                </a:solidFill>
              </a:rPr>
              <a:t>– </a:t>
            </a:r>
            <a:r>
              <a:rPr lang="zh-CN" altLang="en-US" sz="1800" b="1" dirty="0">
                <a:solidFill>
                  <a:srgbClr val="FF0000"/>
                </a:solidFill>
              </a:rPr>
              <a:t>涉众识别之</a:t>
            </a:r>
            <a:r>
              <a:rPr lang="en-US" altLang="zh-CN" sz="1800" b="1" dirty="0">
                <a:solidFill>
                  <a:srgbClr val="FF0000"/>
                </a:solidFill>
              </a:rPr>
              <a:t>ADM</a:t>
            </a:r>
            <a:r>
              <a:rPr lang="zh-CN" altLang="en-US" sz="1800" b="1" dirty="0">
                <a:solidFill>
                  <a:srgbClr val="FF0000"/>
                </a:solidFill>
              </a:rPr>
              <a:t>模型、涉众评估之</a:t>
            </a:r>
            <a:r>
              <a:rPr lang="en-US" altLang="zh-CN" sz="1800" b="1" dirty="0">
                <a:solidFill>
                  <a:srgbClr val="FF0000"/>
                </a:solidFill>
              </a:rPr>
              <a:t>Power-Interest</a:t>
            </a:r>
            <a:r>
              <a:rPr lang="zh-CN" altLang="en-US" sz="1800" b="1" dirty="0">
                <a:solidFill>
                  <a:srgbClr val="FF0000"/>
                </a:solidFill>
              </a:rPr>
              <a:t>模型、涉众共赢之</a:t>
            </a:r>
            <a:r>
              <a:rPr lang="en-US" altLang="zh-CN" sz="1800" b="1" dirty="0">
                <a:solidFill>
                  <a:srgbClr val="FF0000"/>
                </a:solidFill>
              </a:rPr>
              <a:t>Stakeholder-Issue</a:t>
            </a:r>
            <a:r>
              <a:rPr lang="zh-CN" altLang="en-US" sz="1800" b="1" dirty="0">
                <a:solidFill>
                  <a:srgbClr val="FF0000"/>
                </a:solidFill>
              </a:rPr>
              <a:t>模型</a:t>
            </a:r>
            <a:endParaRPr lang="en-US" altLang="zh-CN" sz="1800" b="1" dirty="0">
              <a:solidFill>
                <a:srgbClr val="FF0000"/>
              </a:solidFill>
            </a:endParaRPr>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56</a:t>
            </a:fld>
            <a:endParaRPr lang="en-US" altLang="zh-CN"/>
          </a:p>
        </p:txBody>
      </p:sp>
    </p:spTree>
    <p:extLst>
      <p:ext uri="{BB962C8B-B14F-4D97-AF65-F5344CB8AC3E}">
        <p14:creationId xmlns:p14="http://schemas.microsoft.com/office/powerpoint/2010/main" val="185873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09B9155-B6A4-7373-720C-4AE10B5B66C3}"/>
              </a:ext>
            </a:extLst>
          </p:cNvPr>
          <p:cNvSpPr>
            <a:spLocks noGrp="1" noChangeArrowheads="1"/>
          </p:cNvSpPr>
          <p:nvPr>
            <p:ph type="ctrTitle"/>
          </p:nvPr>
        </p:nvSpPr>
        <p:spPr>
          <a:xfrm>
            <a:off x="381000" y="1581150"/>
            <a:ext cx="8686800" cy="2076450"/>
          </a:xfrm>
        </p:spPr>
        <p:txBody>
          <a:bodyPr/>
          <a:lstStyle/>
          <a:p>
            <a:pPr algn="ctr" eaLnBrk="1" hangingPunct="1"/>
            <a:br>
              <a:rPr lang="en-US" altLang="zh-CN" sz="4800"/>
            </a:br>
            <a:r>
              <a:rPr lang="zh-CN" altLang="en-US" sz="4800"/>
              <a:t>第六章</a:t>
            </a:r>
            <a:r>
              <a:rPr lang="en-US" altLang="zh-CN" sz="4800"/>
              <a:t>.</a:t>
            </a:r>
            <a:r>
              <a:rPr lang="zh-CN" altLang="en-US" sz="4800"/>
              <a:t>涉众分析与硬数据采样</a:t>
            </a:r>
            <a:endParaRPr lang="zh-CN" altLang="en-US" sz="4200">
              <a:solidFill>
                <a:srgbClr val="FC2508"/>
              </a:solidFill>
            </a:endParaRPr>
          </a:p>
        </p:txBody>
      </p:sp>
      <p:sp>
        <p:nvSpPr>
          <p:cNvPr id="102403" name="Rectangle 3">
            <a:extLst>
              <a:ext uri="{FF2B5EF4-FFF2-40B4-BE49-F238E27FC236}">
                <a16:creationId xmlns:a16="http://schemas.microsoft.com/office/drawing/2014/main" id="{16772D8A-AB25-A619-706D-B4A1A486812B}"/>
              </a:ext>
            </a:extLst>
          </p:cNvPr>
          <p:cNvSpPr>
            <a:spLocks noGrp="1" noChangeArrowheads="1"/>
          </p:cNvSpPr>
          <p:nvPr>
            <p:ph type="subTitle" idx="1"/>
          </p:nvPr>
        </p:nvSpPr>
        <p:spPr>
          <a:xfrm>
            <a:off x="1371600" y="4419600"/>
            <a:ext cx="6553200" cy="1752600"/>
          </a:xfrm>
        </p:spPr>
        <p:txBody>
          <a:bodyPr/>
          <a:lstStyle/>
          <a:p>
            <a:pPr algn="ctr" eaLnBrk="1" hangingPunct="1"/>
            <a:endParaRPr lang="zh-CN" altLang="en-US"/>
          </a:p>
        </p:txBody>
      </p:sp>
      <p:sp>
        <p:nvSpPr>
          <p:cNvPr id="102404" name="灯片编号占位符 1">
            <a:extLst>
              <a:ext uri="{FF2B5EF4-FFF2-40B4-BE49-F238E27FC236}">
                <a16:creationId xmlns:a16="http://schemas.microsoft.com/office/drawing/2014/main" id="{A147DD7B-0452-F286-CC0C-3E5407E6089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589FEC-7F5A-47F0-B24F-C8765DB8EB3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C2DE06D8-4C76-8D6D-4F59-C43637B4F00A}"/>
              </a:ext>
            </a:extLst>
          </p:cNvPr>
          <p:cNvSpPr>
            <a:spLocks noGrp="1" noChangeArrowheads="1"/>
          </p:cNvSpPr>
          <p:nvPr>
            <p:ph type="title"/>
          </p:nvPr>
        </p:nvSpPr>
        <p:spPr/>
        <p:txBody>
          <a:bodyPr/>
          <a:lstStyle/>
          <a:p>
            <a:r>
              <a:rPr lang="zh-CN" altLang="en-US" sz="3600" dirty="0"/>
              <a:t>课程回顾：确定项目前景与范围的过程</a:t>
            </a:r>
          </a:p>
        </p:txBody>
      </p:sp>
      <p:graphicFrame>
        <p:nvGraphicFramePr>
          <p:cNvPr id="12292" name="对象 3">
            <a:extLst>
              <a:ext uri="{FF2B5EF4-FFF2-40B4-BE49-F238E27FC236}">
                <a16:creationId xmlns:a16="http://schemas.microsoft.com/office/drawing/2014/main" id="{F0C66F9F-06C7-8A7C-F0CF-2406EB3F3AF8}"/>
              </a:ext>
            </a:extLst>
          </p:cNvPr>
          <p:cNvGraphicFramePr>
            <a:graphicFrameLocks noChangeAspect="1"/>
          </p:cNvGraphicFramePr>
          <p:nvPr/>
        </p:nvGraphicFramePr>
        <p:xfrm>
          <a:off x="-19050" y="1600200"/>
          <a:ext cx="9205913" cy="3505200"/>
        </p:xfrm>
        <a:graphic>
          <a:graphicData uri="http://schemas.openxmlformats.org/presentationml/2006/ole">
            <mc:AlternateContent xmlns:mc="http://schemas.openxmlformats.org/markup-compatibility/2006">
              <mc:Choice xmlns:v="urn:schemas-microsoft-com:vml" Requires="v">
                <p:oleObj name="Visio" r:id="rId2" imgW="5479917" imgH="2087123" progId="Visio.Drawing.11">
                  <p:embed/>
                </p:oleObj>
              </mc:Choice>
              <mc:Fallback>
                <p:oleObj name="Visio" r:id="rId2" imgW="5479917" imgH="2087123" progId="Visio.Drawing.11">
                  <p:embed/>
                  <p:pic>
                    <p:nvPicPr>
                      <p:cNvPr id="12292" name="对象 3">
                        <a:extLst>
                          <a:ext uri="{FF2B5EF4-FFF2-40B4-BE49-F238E27FC236}">
                            <a16:creationId xmlns:a16="http://schemas.microsoft.com/office/drawing/2014/main" id="{F0C66F9F-06C7-8A7C-F0CF-2406EB3F3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600200"/>
                        <a:ext cx="9205913" cy="3505200"/>
                      </a:xfrm>
                      <a:prstGeom prst="rect">
                        <a:avLst/>
                      </a:prstGeom>
                      <a:noFill/>
                      <a:ln>
                        <a:noFill/>
                      </a:ln>
                    </p:spPr>
                  </p:pic>
                </p:oleObj>
              </mc:Fallback>
            </mc:AlternateContent>
          </a:graphicData>
        </a:graphic>
      </p:graphicFrame>
      <p:sp>
        <p:nvSpPr>
          <p:cNvPr id="12293" name="灯片编号占位符 1">
            <a:extLst>
              <a:ext uri="{FF2B5EF4-FFF2-40B4-BE49-F238E27FC236}">
                <a16:creationId xmlns:a16="http://schemas.microsoft.com/office/drawing/2014/main" id="{6FB1DB36-B830-9EF9-FE2D-AC2B3402F1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A2646C-CBB7-4800-82E1-4DB3D74870D6}" type="slidenum">
              <a:rPr lang="en-US" altLang="zh-CN" smtClean="0">
                <a:latin typeface="Garamond" panose="02020404030301010803" pitchFamily="18" charset="0"/>
              </a:rPr>
              <a:pPr/>
              <a:t>58</a:t>
            </a:fld>
            <a:endParaRPr lang="en-US" altLang="zh-CN">
              <a:latin typeface="Garamond" panose="02020404030301010803" pitchFamily="18" charset="0"/>
            </a:endParaRPr>
          </a:p>
        </p:txBody>
      </p:sp>
      <p:sp>
        <p:nvSpPr>
          <p:cNvPr id="3" name="矩形 2">
            <a:extLst>
              <a:ext uri="{FF2B5EF4-FFF2-40B4-BE49-F238E27FC236}">
                <a16:creationId xmlns:a16="http://schemas.microsoft.com/office/drawing/2014/main" id="{8273079C-E57B-DA56-F8F2-56B088B69A59}"/>
              </a:ext>
            </a:extLst>
          </p:cNvPr>
          <p:cNvSpPr/>
          <p:nvPr/>
        </p:nvSpPr>
        <p:spPr>
          <a:xfrm>
            <a:off x="1844299" y="2625858"/>
            <a:ext cx="1269391" cy="126822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8D2EF87-C111-AA3E-9840-B756DD288DC1}"/>
              </a:ext>
            </a:extLst>
          </p:cNvPr>
          <p:cNvSpPr/>
          <p:nvPr/>
        </p:nvSpPr>
        <p:spPr>
          <a:xfrm>
            <a:off x="5886972" y="3813526"/>
            <a:ext cx="1269391" cy="126822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81E1281-E193-CE37-46DA-239DDEC62489}"/>
              </a:ext>
            </a:extLst>
          </p:cNvPr>
          <p:cNvSpPr/>
          <p:nvPr/>
        </p:nvSpPr>
        <p:spPr>
          <a:xfrm>
            <a:off x="5800262" y="1600200"/>
            <a:ext cx="1269391" cy="126822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7F89B8C-B336-ADAE-4A54-9F2F6472B981}"/>
              </a:ext>
            </a:extLst>
          </p:cNvPr>
          <p:cNvSpPr/>
          <p:nvPr/>
        </p:nvSpPr>
        <p:spPr>
          <a:xfrm>
            <a:off x="-7882" y="3980793"/>
            <a:ext cx="1269124" cy="7803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34DF0B8-8F02-CF2F-6EF9-BF3316E0BFE3}"/>
              </a:ext>
            </a:extLst>
          </p:cNvPr>
          <p:cNvSpPr/>
          <p:nvPr/>
        </p:nvSpPr>
        <p:spPr>
          <a:xfrm>
            <a:off x="3822414" y="2869773"/>
            <a:ext cx="1269124" cy="7803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AED1244D-BCC9-EBA4-FD82-98C62D17D7D8}"/>
              </a:ext>
            </a:extLst>
          </p:cNvPr>
          <p:cNvSpPr>
            <a:spLocks noGrp="1" noChangeArrowheads="1"/>
          </p:cNvSpPr>
          <p:nvPr>
            <p:ph type="title"/>
          </p:nvPr>
        </p:nvSpPr>
        <p:spPr/>
        <p:txBody>
          <a:bodyPr/>
          <a:lstStyle/>
          <a:p>
            <a:pPr eaLnBrk="1" hangingPunct="1"/>
            <a:r>
              <a:rPr lang="zh-CN" altLang="en-US"/>
              <a:t>主要内容</a:t>
            </a:r>
          </a:p>
        </p:txBody>
      </p:sp>
      <p:sp>
        <p:nvSpPr>
          <p:cNvPr id="103427" name="Rectangle 3">
            <a:extLst>
              <a:ext uri="{FF2B5EF4-FFF2-40B4-BE49-F238E27FC236}">
                <a16:creationId xmlns:a16="http://schemas.microsoft.com/office/drawing/2014/main" id="{D3FD158F-9502-AAFC-39CA-9C26C70072F8}"/>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solidFill>
                  <a:srgbClr val="FF0000"/>
                </a:solidFill>
              </a:rPr>
              <a:t>什么是涉众</a:t>
            </a:r>
          </a:p>
          <a:p>
            <a:pPr marL="571500" indent="-571500" eaLnBrk="1" hangingPunct="1">
              <a:buFont typeface="Wingdings" panose="05000000000000000000" pitchFamily="2" charset="2"/>
              <a:buAutoNum type="arabicPeriod"/>
            </a:pPr>
            <a:r>
              <a:rPr lang="zh-CN" altLang="en-US">
                <a:solidFill>
                  <a:srgbClr val="FF0000"/>
                </a:solidFill>
              </a:rPr>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03428" name="灯片编号占位符 1">
            <a:extLst>
              <a:ext uri="{FF2B5EF4-FFF2-40B4-BE49-F238E27FC236}">
                <a16:creationId xmlns:a16="http://schemas.microsoft.com/office/drawing/2014/main" id="{AE5B81FF-EE46-B157-048D-97A3D21B9D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6A73CC-C68B-40DF-BEA6-A8C0513AD3B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A493789-BEE6-7283-FB00-4F76E82914F2}"/>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需求开发中的分析模型复杂度</a:t>
            </a:r>
          </a:p>
        </p:txBody>
      </p:sp>
      <p:pic>
        <p:nvPicPr>
          <p:cNvPr id="25603" name="Picture 5">
            <a:extLst>
              <a:ext uri="{FF2B5EF4-FFF2-40B4-BE49-F238E27FC236}">
                <a16:creationId xmlns:a16="http://schemas.microsoft.com/office/drawing/2014/main" id="{A9190CDA-9836-29DF-BD30-FE11F27C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45720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a:extLst>
              <a:ext uri="{FF2B5EF4-FFF2-40B4-BE49-F238E27FC236}">
                <a16:creationId xmlns:a16="http://schemas.microsoft.com/office/drawing/2014/main" id="{27FA49DF-DB3F-3162-CB64-36B2B725C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42672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8698F61-A7D3-020D-5C6A-D87DCF123F1D}"/>
              </a:ext>
            </a:extLst>
          </p:cNvPr>
          <p:cNvSpPr>
            <a:spLocks noGrp="1" noChangeArrowheads="1"/>
          </p:cNvSpPr>
          <p:nvPr>
            <p:ph type="title"/>
          </p:nvPr>
        </p:nvSpPr>
        <p:spPr/>
        <p:txBody>
          <a:bodyPr/>
          <a:lstStyle/>
          <a:p>
            <a:pPr eaLnBrk="1" hangingPunct="1"/>
            <a:r>
              <a:rPr lang="en-GB" altLang="zh-CN" sz="3800"/>
              <a:t>1.</a:t>
            </a:r>
            <a:r>
              <a:rPr lang="zh-CN" altLang="en-US" sz="4000"/>
              <a:t>什么是涉众</a:t>
            </a:r>
            <a:br>
              <a:rPr lang="zh-CN" altLang="en-GB" sz="3800"/>
            </a:br>
            <a:r>
              <a:rPr lang="en-GB" altLang="zh-CN" sz="3800">
                <a:latin typeface="Arial" panose="020B0604020202020204" pitchFamily="34" charset="0"/>
              </a:rPr>
              <a:t>——</a:t>
            </a:r>
            <a:r>
              <a:rPr lang="zh-CN" altLang="en-GB" sz="3800"/>
              <a:t>回顾：获取的源头</a:t>
            </a:r>
            <a:endParaRPr lang="zh-CN" altLang="en-US" sz="3800"/>
          </a:p>
        </p:txBody>
      </p:sp>
      <p:sp>
        <p:nvSpPr>
          <p:cNvPr id="104451" name="Rectangle 3">
            <a:extLst>
              <a:ext uri="{FF2B5EF4-FFF2-40B4-BE49-F238E27FC236}">
                <a16:creationId xmlns:a16="http://schemas.microsoft.com/office/drawing/2014/main" id="{02AC833E-4CCD-2E52-BBFD-41A847A711E9}"/>
              </a:ext>
            </a:extLst>
          </p:cNvPr>
          <p:cNvSpPr>
            <a:spLocks noGrp="1" noChangeArrowheads="1"/>
          </p:cNvSpPr>
          <p:nvPr>
            <p:ph type="body" idx="1"/>
          </p:nvPr>
        </p:nvSpPr>
        <p:spPr/>
        <p:txBody>
          <a:bodyPr/>
          <a:lstStyle/>
          <a:p>
            <a:pPr eaLnBrk="1" hangingPunct="1"/>
            <a:r>
              <a:rPr lang="zh-CN" altLang="en-GB" dirty="0"/>
              <a:t>两种类型</a:t>
            </a:r>
            <a:endParaRPr lang="zh-CN" altLang="en-GB" b="1" dirty="0"/>
          </a:p>
          <a:p>
            <a:pPr lvl="1" eaLnBrk="1" hangingPunct="1"/>
            <a:r>
              <a:rPr lang="zh-CN" altLang="en-GB" dirty="0"/>
              <a:t>人脑外知识</a:t>
            </a:r>
            <a:endParaRPr lang="en-US" altLang="zh-CN" dirty="0"/>
          </a:p>
          <a:p>
            <a:pPr lvl="2" eaLnBrk="1" hangingPunct="1"/>
            <a:r>
              <a:rPr lang="zh-CN" altLang="en-US" dirty="0"/>
              <a:t>问题域内的科学规律</a:t>
            </a:r>
            <a:endParaRPr lang="en-GB" altLang="zh-CN" dirty="0"/>
          </a:p>
          <a:p>
            <a:pPr lvl="1" eaLnBrk="1" hangingPunct="1"/>
            <a:r>
              <a:rPr lang="zh-CN" altLang="en-GB" dirty="0"/>
              <a:t>人脑内知识</a:t>
            </a:r>
          </a:p>
          <a:p>
            <a:pPr lvl="2" eaLnBrk="1" hangingPunct="1"/>
            <a:r>
              <a:rPr lang="zh-CN" altLang="en-GB" dirty="0"/>
              <a:t>困难，有很多问题</a:t>
            </a:r>
          </a:p>
          <a:p>
            <a:pPr lvl="3" eaLnBrk="1" hangingPunct="1"/>
            <a:r>
              <a:rPr lang="zh-CN" altLang="en-GB" dirty="0"/>
              <a:t>如何寻找合适的人？</a:t>
            </a:r>
          </a:p>
          <a:p>
            <a:pPr lvl="3" eaLnBrk="1" hangingPunct="1"/>
            <a:r>
              <a:rPr lang="zh-CN" altLang="en-GB" dirty="0"/>
              <a:t>如何有效的与他们进行交流？</a:t>
            </a:r>
          </a:p>
          <a:p>
            <a:pPr lvl="3" eaLnBrk="1" hangingPunct="1"/>
            <a:r>
              <a:rPr lang="zh-CN" altLang="en-US" dirty="0"/>
              <a:t>通过与人交流</a:t>
            </a:r>
            <a:r>
              <a:rPr lang="zh-CN" altLang="en-US" b="1" dirty="0"/>
              <a:t>补充对客观问题域的认知</a:t>
            </a:r>
            <a:r>
              <a:rPr lang="zh-CN" altLang="en-US" dirty="0"/>
              <a:t>，</a:t>
            </a:r>
            <a:r>
              <a:rPr lang="zh-CN" altLang="en-US" b="1" dirty="0"/>
              <a:t>了解软件用户诉求的主观目标</a:t>
            </a:r>
            <a:endParaRPr lang="en-GB" altLang="zh-CN" b="1" dirty="0"/>
          </a:p>
        </p:txBody>
      </p:sp>
      <p:sp>
        <p:nvSpPr>
          <p:cNvPr id="104452" name="灯片编号占位符 1">
            <a:extLst>
              <a:ext uri="{FF2B5EF4-FFF2-40B4-BE49-F238E27FC236}">
                <a16:creationId xmlns:a16="http://schemas.microsoft.com/office/drawing/2014/main" id="{31D7F0B8-10ED-56B6-81B9-E1AF8AECC8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2835CA-7512-41EE-9D1C-09527AE6667E}"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CC494D2C-489B-DCC3-D259-D5F175A1CCC6}"/>
              </a:ext>
            </a:extLst>
          </p:cNvPr>
          <p:cNvSpPr>
            <a:spLocks noGrp="1" noChangeArrowheads="1"/>
          </p:cNvSpPr>
          <p:nvPr>
            <p:ph type="title"/>
          </p:nvPr>
        </p:nvSpPr>
        <p:spPr/>
        <p:txBody>
          <a:bodyPr/>
          <a:lstStyle/>
          <a:p>
            <a:pPr eaLnBrk="1" hangingPunct="1"/>
            <a:r>
              <a:rPr lang="en-GB" altLang="zh-CN" sz="3600"/>
              <a:t>1.</a:t>
            </a:r>
            <a:r>
              <a:rPr lang="zh-CN" altLang="en-US" sz="3600"/>
              <a:t>什么是涉众</a:t>
            </a:r>
            <a:br>
              <a:rPr lang="zh-CN" altLang="en-GB" sz="3800"/>
            </a:br>
            <a:r>
              <a:rPr lang="en-GB" altLang="zh-CN" sz="3800">
                <a:latin typeface="Arial" panose="020B0604020202020204" pitchFamily="34" charset="0"/>
              </a:rPr>
              <a:t>——</a:t>
            </a:r>
            <a:r>
              <a:rPr lang="zh-CN" altLang="en-US" sz="3800"/>
              <a:t>涉众</a:t>
            </a:r>
          </a:p>
        </p:txBody>
      </p:sp>
      <p:sp>
        <p:nvSpPr>
          <p:cNvPr id="54275" name="Rectangle 3">
            <a:extLst>
              <a:ext uri="{FF2B5EF4-FFF2-40B4-BE49-F238E27FC236}">
                <a16:creationId xmlns:a16="http://schemas.microsoft.com/office/drawing/2014/main" id="{29E99C7C-896F-2AF9-14AB-84EFB4F53BF3}"/>
              </a:ext>
            </a:extLst>
          </p:cNvPr>
          <p:cNvSpPr>
            <a:spLocks noGrp="1" noChangeArrowheads="1"/>
          </p:cNvSpPr>
          <p:nvPr>
            <p:ph type="body" idx="1"/>
          </p:nvPr>
        </p:nvSpPr>
        <p:spPr>
          <a:xfrm>
            <a:off x="251848" y="1417638"/>
            <a:ext cx="8640304" cy="4530725"/>
          </a:xfrm>
        </p:spPr>
        <p:txBody>
          <a:bodyPr/>
          <a:lstStyle/>
          <a:p>
            <a:pPr marL="571500" indent="-571500" eaLnBrk="1" hangingPunct="1">
              <a:defRPr/>
            </a:pPr>
            <a:r>
              <a:rPr lang="zh-CN" altLang="en-US" dirty="0"/>
              <a:t>所有能够影响软件系统的实现，或者会被实现后的软件系统所影响的，</a:t>
            </a:r>
            <a:r>
              <a:rPr lang="zh-CN" altLang="en-US" dirty="0">
                <a:solidFill>
                  <a:srgbClr val="FF0000"/>
                </a:solidFill>
              </a:rPr>
              <a:t>关键</a:t>
            </a:r>
            <a:r>
              <a:rPr lang="zh-CN" altLang="en-US" dirty="0"/>
              <a:t>个人和团体（</a:t>
            </a:r>
            <a:r>
              <a:rPr lang="en-US" altLang="zh-CN" dirty="0"/>
              <a:t>stakeholder</a:t>
            </a:r>
            <a:r>
              <a:rPr lang="zh-CN" altLang="en-US" dirty="0"/>
              <a:t>）。</a:t>
            </a:r>
            <a:endParaRPr lang="en-US" altLang="zh-CN" dirty="0"/>
          </a:p>
          <a:p>
            <a:pPr>
              <a:defRPr/>
            </a:pPr>
            <a:r>
              <a:rPr lang="zh-CN" altLang="en-US" dirty="0"/>
              <a:t>涉众分析围绕一个组织的各个部门内的员工所负责的业务展开</a:t>
            </a:r>
            <a:endParaRPr lang="en-US" altLang="zh-CN" dirty="0"/>
          </a:p>
          <a:p>
            <a:pPr lvl="1">
              <a:defRPr/>
            </a:pPr>
            <a:r>
              <a:rPr lang="zh-CN" altLang="en-US" dirty="0"/>
              <a:t>所有的描述和胜败条件都和业务直接相关</a:t>
            </a:r>
            <a:endParaRPr lang="en-US" altLang="zh-CN" dirty="0"/>
          </a:p>
          <a:p>
            <a:pPr>
              <a:defRPr/>
            </a:pPr>
            <a:r>
              <a:rPr lang="zh-CN" altLang="en-US" dirty="0"/>
              <a:t>此类涉众分析的难度随着组织机构的复杂性和不确定性增长而增加</a:t>
            </a:r>
          </a:p>
          <a:p>
            <a:pPr marL="898525" lvl="1" indent="-571500" eaLnBrk="1" hangingPunct="1">
              <a:defRPr/>
            </a:pPr>
            <a:r>
              <a:rPr lang="zh-CN" altLang="en-US" dirty="0"/>
              <a:t>部门内 </a:t>
            </a:r>
            <a:r>
              <a:rPr lang="en-US" altLang="zh-CN" dirty="0"/>
              <a:t>- </a:t>
            </a:r>
            <a:r>
              <a:rPr lang="zh-CN" altLang="en-US" dirty="0"/>
              <a:t>部门间 </a:t>
            </a:r>
            <a:r>
              <a:rPr lang="en-US" altLang="zh-CN" dirty="0"/>
              <a:t>- </a:t>
            </a:r>
            <a:r>
              <a:rPr lang="zh-CN" altLang="en-US" dirty="0"/>
              <a:t>新业务部门 </a:t>
            </a:r>
            <a:r>
              <a:rPr lang="en-US" altLang="zh-CN" dirty="0"/>
              <a:t>- </a:t>
            </a:r>
            <a:r>
              <a:rPr lang="zh-CN" altLang="en-US" dirty="0"/>
              <a:t>组织间 </a:t>
            </a:r>
            <a:r>
              <a:rPr lang="en-US" altLang="zh-CN" dirty="0"/>
              <a:t>– </a:t>
            </a:r>
            <a:r>
              <a:rPr lang="zh-CN" altLang="en-US" i="1" dirty="0"/>
              <a:t>大众用户（互联网产品）</a:t>
            </a:r>
          </a:p>
        </p:txBody>
      </p:sp>
      <p:sp>
        <p:nvSpPr>
          <p:cNvPr id="105476" name="灯片编号占位符 1">
            <a:extLst>
              <a:ext uri="{FF2B5EF4-FFF2-40B4-BE49-F238E27FC236}">
                <a16:creationId xmlns:a16="http://schemas.microsoft.com/office/drawing/2014/main" id="{48A3EB1D-703F-FD01-ED3F-15F35D827D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B9B615-29FB-4DDB-A361-48459F062566}"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6407D299-22BF-133E-D0BC-9A9928C540B8}"/>
              </a:ext>
            </a:extLst>
          </p:cNvPr>
          <p:cNvSpPr>
            <a:spLocks noGrp="1" noChangeArrowheads="1"/>
          </p:cNvSpPr>
          <p:nvPr>
            <p:ph type="title"/>
          </p:nvPr>
        </p:nvSpPr>
        <p:spPr/>
        <p:txBody>
          <a:bodyPr/>
          <a:lstStyle/>
          <a:p>
            <a:r>
              <a:rPr lang="zh-CN" altLang="en-US"/>
              <a:t>互联网产品的涉众：人性驱动，但也有围绕业务的利益冲突</a:t>
            </a:r>
          </a:p>
        </p:txBody>
      </p:sp>
      <p:sp>
        <p:nvSpPr>
          <p:cNvPr id="106499" name="内容占位符 2">
            <a:extLst>
              <a:ext uri="{FF2B5EF4-FFF2-40B4-BE49-F238E27FC236}">
                <a16:creationId xmlns:a16="http://schemas.microsoft.com/office/drawing/2014/main" id="{E16BFF38-C01A-76F6-7264-6B20EF729648}"/>
              </a:ext>
            </a:extLst>
          </p:cNvPr>
          <p:cNvSpPr>
            <a:spLocks noGrp="1" noChangeArrowheads="1"/>
          </p:cNvSpPr>
          <p:nvPr>
            <p:ph idx="1"/>
          </p:nvPr>
        </p:nvSpPr>
        <p:spPr>
          <a:xfrm>
            <a:off x="131736" y="1646695"/>
            <a:ext cx="8938647" cy="4530725"/>
          </a:xfrm>
        </p:spPr>
        <p:txBody>
          <a:bodyPr/>
          <a:lstStyle/>
          <a:p>
            <a:r>
              <a:rPr lang="zh-CN" altLang="en-US" sz="2800" dirty="0"/>
              <a:t>补充：大众型产品 </a:t>
            </a:r>
            <a:r>
              <a:rPr lang="en-US" altLang="zh-CN" sz="2800" dirty="0"/>
              <a:t>– </a:t>
            </a:r>
            <a:r>
              <a:rPr lang="zh-CN" altLang="en-US" sz="2800" dirty="0"/>
              <a:t>没有明确的“甲方”用户</a:t>
            </a:r>
            <a:endParaRPr lang="en-US" altLang="zh-CN" sz="2800" dirty="0"/>
          </a:p>
          <a:p>
            <a:pPr lvl="1"/>
            <a:r>
              <a:rPr lang="zh-CN" altLang="en-US" sz="2400" dirty="0"/>
              <a:t>例如搜索引擎、电子商务、移动互联网应用等等</a:t>
            </a:r>
            <a:endParaRPr lang="en-US" altLang="zh-CN" sz="2400" dirty="0"/>
          </a:p>
          <a:p>
            <a:pPr lvl="1"/>
            <a:r>
              <a:rPr lang="zh-CN" altLang="en-US" sz="2400" dirty="0"/>
              <a:t>分析产品定位人群（用户画像：基于分析</a:t>
            </a:r>
            <a:r>
              <a:rPr lang="en-US" altLang="zh-CN" sz="2400" dirty="0"/>
              <a:t>&amp;</a:t>
            </a:r>
            <a:r>
              <a:rPr lang="zh-CN" altLang="en-US" sz="2400" dirty="0"/>
              <a:t>基于数据）</a:t>
            </a:r>
            <a:endParaRPr lang="en-US" altLang="zh-CN" sz="2400" dirty="0"/>
          </a:p>
          <a:p>
            <a:pPr lvl="1"/>
            <a:r>
              <a:rPr lang="zh-CN" altLang="en-US" sz="2400" b="1" dirty="0"/>
              <a:t>产品功能能否帮助解决生活中的问题</a:t>
            </a:r>
            <a:r>
              <a:rPr lang="zh-CN" altLang="en-US" sz="2400" dirty="0"/>
              <a:t>，分析</a:t>
            </a:r>
            <a:r>
              <a:rPr lang="zh-CN" altLang="en-US" sz="2400" dirty="0">
                <a:solidFill>
                  <a:srgbClr val="FF0000"/>
                </a:solidFill>
              </a:rPr>
              <a:t>用户与</a:t>
            </a:r>
            <a:r>
              <a:rPr lang="zh-CN" altLang="en-US" sz="2400" dirty="0"/>
              <a:t>（互联网场景所带来的）</a:t>
            </a:r>
            <a:r>
              <a:rPr lang="zh-CN" altLang="en-US" sz="2400" dirty="0">
                <a:solidFill>
                  <a:srgbClr val="FF0000"/>
                </a:solidFill>
              </a:rPr>
              <a:t>社会群体基于产品功能</a:t>
            </a:r>
            <a:r>
              <a:rPr lang="zh-CN" altLang="en-US" sz="2400" dirty="0"/>
              <a:t>（业务）</a:t>
            </a:r>
            <a:r>
              <a:rPr lang="zh-CN" altLang="en-US" sz="2400" dirty="0">
                <a:solidFill>
                  <a:srgbClr val="FF0000"/>
                </a:solidFill>
              </a:rPr>
              <a:t>的互动</a:t>
            </a:r>
            <a:endParaRPr lang="en-US" altLang="zh-CN" sz="2400" dirty="0">
              <a:solidFill>
                <a:srgbClr val="FF0000"/>
              </a:solidFill>
            </a:endParaRPr>
          </a:p>
          <a:p>
            <a:pPr>
              <a:buClr>
                <a:srgbClr val="CC9900"/>
              </a:buClr>
            </a:pPr>
            <a:r>
              <a:rPr lang="zh-CN" altLang="en-US" sz="2800" dirty="0">
                <a:solidFill>
                  <a:srgbClr val="000000"/>
                </a:solidFill>
              </a:rPr>
              <a:t>同时，互联网产品也需要展开基于业务的涉众分析</a:t>
            </a:r>
            <a:endParaRPr lang="en-US" altLang="zh-CN" sz="2800" dirty="0">
              <a:solidFill>
                <a:srgbClr val="000000"/>
              </a:solidFill>
            </a:endParaRPr>
          </a:p>
          <a:p>
            <a:pPr lvl="1">
              <a:buClr>
                <a:srgbClr val="CC9900"/>
              </a:buClr>
            </a:pPr>
            <a:r>
              <a:rPr lang="zh-CN" altLang="en-US" sz="2400" dirty="0">
                <a:solidFill>
                  <a:srgbClr val="000000"/>
                </a:solidFill>
              </a:rPr>
              <a:t>某</a:t>
            </a:r>
            <a:r>
              <a:rPr lang="zh-CN" altLang="en-US" sz="2400" b="1" dirty="0">
                <a:solidFill>
                  <a:srgbClr val="000000"/>
                </a:solidFill>
              </a:rPr>
              <a:t>产品设计</a:t>
            </a:r>
            <a:r>
              <a:rPr lang="zh-CN" altLang="en-US" sz="2400" dirty="0">
                <a:solidFill>
                  <a:srgbClr val="000000"/>
                </a:solidFill>
              </a:rPr>
              <a:t>的新功能是否冲击其它功能或本公司其它产品</a:t>
            </a:r>
            <a:endParaRPr lang="en-US" altLang="zh-CN" sz="2400" dirty="0">
              <a:solidFill>
                <a:srgbClr val="000000"/>
              </a:solidFill>
            </a:endParaRPr>
          </a:p>
          <a:p>
            <a:pPr lvl="1">
              <a:buClr>
                <a:srgbClr val="CC9900"/>
              </a:buClr>
            </a:pPr>
            <a:r>
              <a:rPr lang="zh-CN" altLang="en-US" sz="2400" dirty="0">
                <a:solidFill>
                  <a:srgbClr val="000000"/>
                </a:solidFill>
              </a:rPr>
              <a:t>定期</a:t>
            </a:r>
            <a:r>
              <a:rPr lang="zh-CN" altLang="en-US" sz="2400" b="1" dirty="0">
                <a:solidFill>
                  <a:srgbClr val="000000"/>
                </a:solidFill>
              </a:rPr>
              <a:t>评估商业模式</a:t>
            </a:r>
            <a:r>
              <a:rPr lang="zh-CN" altLang="en-US" sz="2400" dirty="0">
                <a:solidFill>
                  <a:srgbClr val="000000"/>
                </a:solidFill>
              </a:rPr>
              <a:t>时，是否需要放弃某些客户细分？</a:t>
            </a:r>
            <a:endParaRPr lang="en-US" altLang="zh-CN" sz="2400" dirty="0">
              <a:solidFill>
                <a:srgbClr val="000000"/>
              </a:solidFill>
            </a:endParaRPr>
          </a:p>
          <a:p>
            <a:pPr lvl="1">
              <a:buClr>
                <a:srgbClr val="CC9900"/>
              </a:buClr>
            </a:pPr>
            <a:r>
              <a:rPr lang="zh-CN" altLang="en-US" sz="2400" b="1" dirty="0">
                <a:solidFill>
                  <a:srgbClr val="000000"/>
                </a:solidFill>
              </a:rPr>
              <a:t>平台商业模式</a:t>
            </a:r>
            <a:r>
              <a:rPr lang="zh-CN" altLang="en-US" sz="2400" dirty="0">
                <a:solidFill>
                  <a:srgbClr val="000000"/>
                </a:solidFill>
              </a:rPr>
              <a:t>中如何</a:t>
            </a:r>
            <a:r>
              <a:rPr lang="zh-CN" altLang="en-US" sz="2400" b="1" dirty="0">
                <a:solidFill>
                  <a:srgbClr val="000000"/>
                </a:solidFill>
              </a:rPr>
              <a:t>补贴</a:t>
            </a:r>
            <a:r>
              <a:rPr lang="zh-CN" altLang="en-US" sz="2400" dirty="0">
                <a:solidFill>
                  <a:srgbClr val="000000"/>
                </a:solidFill>
              </a:rPr>
              <a:t>多个客户群体的</a:t>
            </a:r>
            <a:r>
              <a:rPr lang="zh-CN" altLang="en-US" sz="2400" b="1" dirty="0">
                <a:solidFill>
                  <a:srgbClr val="000000"/>
                </a:solidFill>
              </a:rPr>
              <a:t>收益流</a:t>
            </a:r>
            <a:endParaRPr lang="en-US" altLang="zh-CN" sz="2400" b="1" dirty="0">
              <a:solidFill>
                <a:srgbClr val="000000"/>
              </a:solidFill>
            </a:endParaRPr>
          </a:p>
          <a:p>
            <a:pPr lvl="1">
              <a:buClr>
                <a:srgbClr val="CC9900"/>
              </a:buClr>
            </a:pPr>
            <a:r>
              <a:rPr lang="zh-CN" altLang="en-US" sz="2400" b="1" dirty="0">
                <a:solidFill>
                  <a:srgbClr val="000000"/>
                </a:solidFill>
              </a:rPr>
              <a:t>被产品影响的各监管力量与社会环境</a:t>
            </a:r>
            <a:r>
              <a:rPr lang="zh-CN" altLang="en-US" sz="2400" dirty="0">
                <a:solidFill>
                  <a:srgbClr val="000000"/>
                </a:solidFill>
              </a:rPr>
              <a:t>（政府、社区）的态度</a:t>
            </a:r>
            <a:endParaRPr lang="en-US" altLang="zh-CN" sz="2400" dirty="0">
              <a:solidFill>
                <a:srgbClr val="000000"/>
              </a:solidFill>
            </a:endParaRPr>
          </a:p>
        </p:txBody>
      </p:sp>
      <p:sp>
        <p:nvSpPr>
          <p:cNvPr id="106500" name="灯片编号占位符 1">
            <a:extLst>
              <a:ext uri="{FF2B5EF4-FFF2-40B4-BE49-F238E27FC236}">
                <a16:creationId xmlns:a16="http://schemas.microsoft.com/office/drawing/2014/main" id="{8A9FD8E1-5155-44BB-AF69-C2517377CB4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2459E8-6417-46A3-9747-7B9885A0065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a:extLst>
              <a:ext uri="{FF2B5EF4-FFF2-40B4-BE49-F238E27FC236}">
                <a16:creationId xmlns:a16="http://schemas.microsoft.com/office/drawing/2014/main" id="{C8808544-42DE-BE35-58D3-565C6A7E205D}"/>
              </a:ext>
            </a:extLst>
          </p:cNvPr>
          <p:cNvSpPr>
            <a:spLocks noGrp="1" noChangeArrowheads="1"/>
          </p:cNvSpPr>
          <p:nvPr>
            <p:ph type="title"/>
          </p:nvPr>
        </p:nvSpPr>
        <p:spPr/>
        <p:txBody>
          <a:bodyPr/>
          <a:lstStyle/>
          <a:p>
            <a:r>
              <a:rPr lang="en-US" altLang="zh-CN" sz="3200"/>
              <a:t>2.2 </a:t>
            </a:r>
            <a:r>
              <a:rPr lang="zh-CN" altLang="en-US" sz="3200"/>
              <a:t>涉众分析的过程</a:t>
            </a:r>
            <a:br>
              <a:rPr lang="en-US" altLang="zh-CN" sz="3200"/>
            </a:br>
            <a:r>
              <a:rPr lang="en-US" altLang="zh-CN" sz="3200"/>
              <a:t>Stakeholders, Goals, Scope: The Foundation for Requirements and Business Models</a:t>
            </a:r>
            <a:br>
              <a:rPr lang="en-US" altLang="zh-CN" sz="3200"/>
            </a:br>
            <a:endParaRPr lang="zh-CN" altLang="en-US" sz="3200"/>
          </a:p>
        </p:txBody>
      </p:sp>
      <p:sp>
        <p:nvSpPr>
          <p:cNvPr id="108547" name="内容占位符 2">
            <a:extLst>
              <a:ext uri="{FF2B5EF4-FFF2-40B4-BE49-F238E27FC236}">
                <a16:creationId xmlns:a16="http://schemas.microsoft.com/office/drawing/2014/main" id="{E7656E0C-EE8D-0A50-DDEE-A363024D23BA}"/>
              </a:ext>
            </a:extLst>
          </p:cNvPr>
          <p:cNvSpPr>
            <a:spLocks noGrp="1" noChangeArrowheads="1"/>
          </p:cNvSpPr>
          <p:nvPr>
            <p:ph idx="1"/>
          </p:nvPr>
        </p:nvSpPr>
        <p:spPr>
          <a:xfrm>
            <a:off x="228600" y="1676400"/>
            <a:ext cx="8229600" cy="4302125"/>
          </a:xfrm>
        </p:spPr>
        <p:txBody>
          <a:bodyPr/>
          <a:lstStyle/>
          <a:p>
            <a:r>
              <a:rPr lang="en-US" altLang="zh-CN" sz="2800" dirty="0"/>
              <a:t>Suzanne Robertson</a:t>
            </a:r>
          </a:p>
          <a:p>
            <a:pPr lvl="1"/>
            <a:r>
              <a:rPr lang="zh-CN" altLang="en-US" sz="2400" dirty="0"/>
              <a:t>涉众分析与前景与范围的定义是交织进行的，互为依赖</a:t>
            </a:r>
            <a:endParaRPr lang="zh-CN" altLang="en-US" dirty="0"/>
          </a:p>
        </p:txBody>
      </p:sp>
      <p:pic>
        <p:nvPicPr>
          <p:cNvPr id="108548" name="Picture 3">
            <a:extLst>
              <a:ext uri="{FF2B5EF4-FFF2-40B4-BE49-F238E27FC236}">
                <a16:creationId xmlns:a16="http://schemas.microsoft.com/office/drawing/2014/main" id="{F2E2A726-E656-C43B-F9A5-E8069F9F2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24200"/>
            <a:ext cx="14287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9" name="Picture 2">
            <a:extLst>
              <a:ext uri="{FF2B5EF4-FFF2-40B4-BE49-F238E27FC236}">
                <a16:creationId xmlns:a16="http://schemas.microsoft.com/office/drawing/2014/main" id="{83E07CE0-18F2-C571-B4E4-EF4D1D377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95600"/>
            <a:ext cx="39846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灯片编号占位符 1">
            <a:extLst>
              <a:ext uri="{FF2B5EF4-FFF2-40B4-BE49-F238E27FC236}">
                <a16:creationId xmlns:a16="http://schemas.microsoft.com/office/drawing/2014/main" id="{18473521-B527-C258-F145-EDBD0D5DEE3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F9D131-F385-4E49-A9BC-7A7FC3DE3316}"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graphicFrame>
        <p:nvGraphicFramePr>
          <p:cNvPr id="2" name="对象 1">
            <a:extLst>
              <a:ext uri="{FF2B5EF4-FFF2-40B4-BE49-F238E27FC236}">
                <a16:creationId xmlns:a16="http://schemas.microsoft.com/office/drawing/2014/main" id="{8B50EFFC-842A-827E-1F0B-0B81B9E39B54}"/>
              </a:ext>
            </a:extLst>
          </p:cNvPr>
          <p:cNvGraphicFramePr>
            <a:graphicFrameLocks noChangeAspect="1"/>
          </p:cNvGraphicFramePr>
          <p:nvPr/>
        </p:nvGraphicFramePr>
        <p:xfrm>
          <a:off x="76200" y="2529682"/>
          <a:ext cx="8991600" cy="3581400"/>
        </p:xfrm>
        <a:graphic>
          <a:graphicData uri="http://schemas.openxmlformats.org/presentationml/2006/ole">
            <mc:AlternateContent xmlns:mc="http://schemas.openxmlformats.org/markup-compatibility/2006">
              <mc:Choice xmlns:v="urn:schemas-microsoft-com:vml" Requires="v">
                <p:oleObj name="Visio" r:id="rId4" imgW="6201172" imgH="2534956" progId="Visio.Drawing.11">
                  <p:embed/>
                </p:oleObj>
              </mc:Choice>
              <mc:Fallback>
                <p:oleObj name="Visio" r:id="rId4" imgW="6201172" imgH="2534956" progId="Visio.Drawing.11">
                  <p:embed/>
                  <p:pic>
                    <p:nvPicPr>
                      <p:cNvPr id="2" name="对象 1">
                        <a:extLst>
                          <a:ext uri="{FF2B5EF4-FFF2-40B4-BE49-F238E27FC236}">
                            <a16:creationId xmlns:a16="http://schemas.microsoft.com/office/drawing/2014/main" id="{8B50EFFC-842A-827E-1F0B-0B81B9E39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529682"/>
                        <a:ext cx="8991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 presetClass="entr" presetSubtype="4" fill="hold" grpId="0" nodeType="withEffect">
                                  <p:stCondLst>
                                    <p:cond delay="0"/>
                                  </p:stCondLst>
                                  <p:childTnLst>
                                    <p:set>
                                      <p:cBhvr>
                                        <p:cTn id="9" dur="1" fill="hold">
                                          <p:stCondLst>
                                            <p:cond delay="0"/>
                                          </p:stCondLst>
                                        </p:cTn>
                                        <p:tgtEl>
                                          <p:spTgt spid="108547">
                                            <p:txEl>
                                              <p:pRg st="0" end="0"/>
                                            </p:txEl>
                                          </p:spTgt>
                                        </p:tgtEl>
                                        <p:attrNameLst>
                                          <p:attrName>style.visibility</p:attrName>
                                        </p:attrNameLst>
                                      </p:cBhvr>
                                      <p:to>
                                        <p:strVal val="visible"/>
                                      </p:to>
                                    </p:set>
                                    <p:anim calcmode="lin" valueType="num">
                                      <p:cBhvr additive="base">
                                        <p:cTn id="10" dur="5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8547">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08547">
                                            <p:txEl>
                                              <p:pRg st="1" end="1"/>
                                            </p:txEl>
                                          </p:spTgt>
                                        </p:tgtEl>
                                        <p:attrNameLst>
                                          <p:attrName>style.visibility</p:attrName>
                                        </p:attrNameLst>
                                      </p:cBhvr>
                                      <p:to>
                                        <p:strVal val="visible"/>
                                      </p:to>
                                    </p:set>
                                    <p:anim calcmode="lin" valueType="num">
                                      <p:cBhvr additive="base">
                                        <p:cTn id="14" dur="500" fill="hold"/>
                                        <p:tgtEl>
                                          <p:spTgt spid="10854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8547">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8549"/>
                                        </p:tgtEl>
                                        <p:attrNameLst>
                                          <p:attrName>style.visibility</p:attrName>
                                        </p:attrNameLst>
                                      </p:cBhvr>
                                      <p:to>
                                        <p:strVal val="visible"/>
                                      </p:to>
                                    </p:set>
                                    <p:anim calcmode="lin" valueType="num">
                                      <p:cBhvr additive="base">
                                        <p:cTn id="18" dur="500" fill="hold"/>
                                        <p:tgtEl>
                                          <p:spTgt spid="108549"/>
                                        </p:tgtEl>
                                        <p:attrNameLst>
                                          <p:attrName>ppt_x</p:attrName>
                                        </p:attrNameLst>
                                      </p:cBhvr>
                                      <p:tavLst>
                                        <p:tav tm="0">
                                          <p:val>
                                            <p:strVal val="#ppt_x"/>
                                          </p:val>
                                        </p:tav>
                                        <p:tav tm="100000">
                                          <p:val>
                                            <p:strVal val="#ppt_x"/>
                                          </p:val>
                                        </p:tav>
                                      </p:tavLst>
                                    </p:anim>
                                    <p:anim calcmode="lin" valueType="num">
                                      <p:cBhvr additive="base">
                                        <p:cTn id="19" dur="500" fill="hold"/>
                                        <p:tgtEl>
                                          <p:spTgt spid="10854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8548"/>
                                        </p:tgtEl>
                                        <p:attrNameLst>
                                          <p:attrName>style.visibility</p:attrName>
                                        </p:attrNameLst>
                                      </p:cBhvr>
                                      <p:to>
                                        <p:strVal val="visible"/>
                                      </p:to>
                                    </p:set>
                                    <p:anim calcmode="lin" valueType="num">
                                      <p:cBhvr additive="base">
                                        <p:cTn id="22" dur="500" fill="hold"/>
                                        <p:tgtEl>
                                          <p:spTgt spid="108548"/>
                                        </p:tgtEl>
                                        <p:attrNameLst>
                                          <p:attrName>ppt_x</p:attrName>
                                        </p:attrNameLst>
                                      </p:cBhvr>
                                      <p:tavLst>
                                        <p:tav tm="0">
                                          <p:val>
                                            <p:strVal val="#ppt_x"/>
                                          </p:val>
                                        </p:tav>
                                        <p:tav tm="100000">
                                          <p:val>
                                            <p:strVal val="#ppt_x"/>
                                          </p:val>
                                        </p:tav>
                                      </p:tavLst>
                                    </p:anim>
                                    <p:anim calcmode="lin" valueType="num">
                                      <p:cBhvr additive="base">
                                        <p:cTn id="23"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FEB1083-5705-3E09-29C7-E2EAABC240E5}"/>
              </a:ext>
            </a:extLst>
          </p:cNvPr>
          <p:cNvSpPr>
            <a:spLocks noGrp="1" noChangeArrowheads="1"/>
          </p:cNvSpPr>
          <p:nvPr>
            <p:ph type="title"/>
          </p:nvPr>
        </p:nvSpPr>
        <p:spPr/>
        <p:txBody>
          <a:bodyPr/>
          <a:lstStyle/>
          <a:p>
            <a:pPr eaLnBrk="1" hangingPunct="1"/>
            <a:r>
              <a:rPr lang="zh-CN" altLang="en-US"/>
              <a:t>主要内容</a:t>
            </a:r>
          </a:p>
        </p:txBody>
      </p:sp>
      <p:sp>
        <p:nvSpPr>
          <p:cNvPr id="109571" name="Rectangle 3">
            <a:extLst>
              <a:ext uri="{FF2B5EF4-FFF2-40B4-BE49-F238E27FC236}">
                <a16:creationId xmlns:a16="http://schemas.microsoft.com/office/drawing/2014/main" id="{E49CF303-CB65-1FB2-6E94-13B211FEBC1A}"/>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solidFill>
                  <a:srgbClr val="FF0000"/>
                </a:solidFill>
              </a:rPr>
              <a:t>涉众识别</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09572" name="灯片编号占位符 1">
            <a:extLst>
              <a:ext uri="{FF2B5EF4-FFF2-40B4-BE49-F238E27FC236}">
                <a16:creationId xmlns:a16="http://schemas.microsoft.com/office/drawing/2014/main" id="{37271528-62DB-2322-5657-4D8DFF6F20C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981714-7473-446B-930E-BE022161603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F417AB63-1330-17F0-0299-F34EF1DC819A}"/>
              </a:ext>
            </a:extLst>
          </p:cNvPr>
          <p:cNvSpPr>
            <a:spLocks noGrp="1" noChangeArrowheads="1"/>
          </p:cNvSpPr>
          <p:nvPr>
            <p:ph type="title"/>
          </p:nvPr>
        </p:nvSpPr>
        <p:spPr/>
        <p:txBody>
          <a:bodyPr/>
          <a:lstStyle/>
          <a:p>
            <a:pPr eaLnBrk="1" hangingPunct="1"/>
            <a:r>
              <a:rPr lang="en-US" altLang="zh-CN" sz="3800"/>
              <a:t>3.</a:t>
            </a:r>
            <a:r>
              <a:rPr lang="en-GB" altLang="zh-CN" sz="3800"/>
              <a:t>1 </a:t>
            </a:r>
            <a:r>
              <a:rPr lang="zh-CN" altLang="en-GB" sz="3800"/>
              <a:t>涉众</a:t>
            </a:r>
            <a:r>
              <a:rPr lang="zh-CN" altLang="en-US" sz="3800"/>
              <a:t>识别</a:t>
            </a:r>
            <a:r>
              <a:rPr lang="zh-CN" altLang="en-GB" sz="3800"/>
              <a:t>的</a:t>
            </a:r>
            <a:r>
              <a:rPr lang="zh-CN" altLang="en-US" sz="3800"/>
              <a:t>基本原则</a:t>
            </a:r>
          </a:p>
        </p:txBody>
      </p:sp>
      <p:sp>
        <p:nvSpPr>
          <p:cNvPr id="110595" name="Rectangle 3">
            <a:extLst>
              <a:ext uri="{FF2B5EF4-FFF2-40B4-BE49-F238E27FC236}">
                <a16:creationId xmlns:a16="http://schemas.microsoft.com/office/drawing/2014/main" id="{499A0ADF-D2F7-3C04-F327-FCFEFC5489A5}"/>
              </a:ext>
            </a:extLst>
          </p:cNvPr>
          <p:cNvSpPr>
            <a:spLocks noGrp="1" noChangeArrowheads="1"/>
          </p:cNvSpPr>
          <p:nvPr>
            <p:ph type="body" idx="1"/>
          </p:nvPr>
        </p:nvSpPr>
        <p:spPr/>
        <p:txBody>
          <a:bodyPr/>
          <a:lstStyle/>
          <a:p>
            <a:pPr eaLnBrk="1" hangingPunct="1"/>
            <a:r>
              <a:rPr lang="zh-CN" altLang="en-US" dirty="0"/>
              <a:t>涉众类别需要细分，发现所有类别</a:t>
            </a:r>
          </a:p>
          <a:p>
            <a:pPr lvl="1" eaLnBrk="1" hangingPunct="1"/>
            <a:r>
              <a:rPr lang="zh-CN" altLang="en-US" dirty="0"/>
              <a:t>每一类涉众的所有成员都能够一致、稳定的从相同立场、相同视角来看待相同的软件系统 </a:t>
            </a:r>
          </a:p>
          <a:p>
            <a:pPr eaLnBrk="1" hangingPunct="1"/>
            <a:r>
              <a:rPr lang="zh-CN" altLang="en-US" b="1" dirty="0"/>
              <a:t>发现比较关键的涉众 </a:t>
            </a:r>
          </a:p>
          <a:p>
            <a:pPr lvl="1" eaLnBrk="1" hangingPunct="1"/>
            <a:r>
              <a:rPr lang="zh-CN" altLang="en-US" dirty="0"/>
              <a:t>需要分析他们各自的赢利条件，以在相互妥协中尽力实现一个共赢的结局 </a:t>
            </a:r>
          </a:p>
          <a:p>
            <a:pPr eaLnBrk="1" hangingPunct="1"/>
            <a:r>
              <a:rPr lang="zh-CN" altLang="en-US" dirty="0"/>
              <a:t>涉众群体不是固定不变的，需要持续维护 </a:t>
            </a:r>
          </a:p>
          <a:p>
            <a:pPr lvl="1" eaLnBrk="1" hangingPunct="1"/>
            <a:r>
              <a:rPr lang="zh-CN" altLang="en-US" dirty="0"/>
              <a:t>对涉众的理解不是一个完成之后就可以结束的活动，而是应该在完成之后继续保持适当的关注 </a:t>
            </a:r>
          </a:p>
        </p:txBody>
      </p:sp>
      <p:sp>
        <p:nvSpPr>
          <p:cNvPr id="110596" name="灯片编号占位符 1">
            <a:extLst>
              <a:ext uri="{FF2B5EF4-FFF2-40B4-BE49-F238E27FC236}">
                <a16:creationId xmlns:a16="http://schemas.microsoft.com/office/drawing/2014/main" id="{93D1F2B8-71D8-CED9-26BB-9760072262D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5B4308-8ED1-4F68-83DA-F31C0119480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6AC952C8-D767-1B1A-F7E9-ED33E27F796B}"/>
              </a:ext>
            </a:extLst>
          </p:cNvPr>
          <p:cNvSpPr>
            <a:spLocks noGrp="1" noChangeArrowheads="1"/>
          </p:cNvSpPr>
          <p:nvPr>
            <p:ph type="title"/>
          </p:nvPr>
        </p:nvSpPr>
        <p:spPr/>
        <p:txBody>
          <a:bodyPr/>
          <a:lstStyle/>
          <a:p>
            <a:pPr eaLnBrk="1" hangingPunct="1"/>
            <a:r>
              <a:rPr lang="zh-CN" altLang="en-US"/>
              <a:t>关键涉众类别判定：涉众互动</a:t>
            </a:r>
          </a:p>
        </p:txBody>
      </p:sp>
      <p:sp>
        <p:nvSpPr>
          <p:cNvPr id="111619" name="Rectangle 3">
            <a:extLst>
              <a:ext uri="{FF2B5EF4-FFF2-40B4-BE49-F238E27FC236}">
                <a16:creationId xmlns:a16="http://schemas.microsoft.com/office/drawing/2014/main" id="{75D4EF89-85AA-98A2-D21B-53EB58DC2656}"/>
              </a:ext>
            </a:extLst>
          </p:cNvPr>
          <p:cNvSpPr>
            <a:spLocks noGrp="1" noChangeArrowheads="1"/>
          </p:cNvSpPr>
          <p:nvPr>
            <p:ph type="body" idx="1"/>
          </p:nvPr>
        </p:nvSpPr>
        <p:spPr>
          <a:xfrm>
            <a:off x="-76200" y="990600"/>
            <a:ext cx="2743200" cy="4530725"/>
          </a:xfrm>
        </p:spPr>
        <p:txBody>
          <a:bodyPr/>
          <a:lstStyle/>
          <a:p>
            <a:pPr eaLnBrk="1" hangingPunct="1"/>
            <a:r>
              <a:rPr lang="zh-CN" altLang="en-US"/>
              <a:t>如果互动及其关注点属于项目的目标与范围，那么涉众就属于关键涉众</a:t>
            </a:r>
          </a:p>
        </p:txBody>
      </p:sp>
      <p:pic>
        <p:nvPicPr>
          <p:cNvPr id="111620" name="Picture 4">
            <a:extLst>
              <a:ext uri="{FF2B5EF4-FFF2-40B4-BE49-F238E27FC236}">
                <a16:creationId xmlns:a16="http://schemas.microsoft.com/office/drawing/2014/main" id="{51A10C45-F3DA-4262-7879-FF0F726F1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60198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灯片编号占位符 1">
            <a:extLst>
              <a:ext uri="{FF2B5EF4-FFF2-40B4-BE49-F238E27FC236}">
                <a16:creationId xmlns:a16="http://schemas.microsoft.com/office/drawing/2014/main" id="{12C7639B-073E-898F-632D-E9693F2A7B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FF5038-C7EA-40A3-8C3B-21267059D160}"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8318516D-D49E-24DB-BD72-2263A7C40212}"/>
              </a:ext>
            </a:extLst>
          </p:cNvPr>
          <p:cNvSpPr>
            <a:spLocks noGrp="1" noChangeArrowheads="1"/>
          </p:cNvSpPr>
          <p:nvPr>
            <p:ph type="title"/>
          </p:nvPr>
        </p:nvSpPr>
        <p:spPr/>
        <p:txBody>
          <a:bodyPr/>
          <a:lstStyle/>
          <a:p>
            <a:r>
              <a:rPr lang="en-US" altLang="zh-CN"/>
              <a:t>3.2 </a:t>
            </a:r>
            <a:r>
              <a:rPr lang="zh-CN" altLang="en-US"/>
              <a:t>涉众识别方法</a:t>
            </a:r>
          </a:p>
        </p:txBody>
      </p:sp>
      <p:sp>
        <p:nvSpPr>
          <p:cNvPr id="112643" name="内容占位符 2">
            <a:extLst>
              <a:ext uri="{FF2B5EF4-FFF2-40B4-BE49-F238E27FC236}">
                <a16:creationId xmlns:a16="http://schemas.microsoft.com/office/drawing/2014/main" id="{32E9B84A-68C5-5364-1A71-D935F339C207}"/>
              </a:ext>
            </a:extLst>
          </p:cNvPr>
          <p:cNvSpPr>
            <a:spLocks noGrp="1" noChangeArrowheads="1"/>
          </p:cNvSpPr>
          <p:nvPr>
            <p:ph idx="1"/>
          </p:nvPr>
        </p:nvSpPr>
        <p:spPr>
          <a:xfrm>
            <a:off x="255722" y="1600200"/>
            <a:ext cx="8593810" cy="4530725"/>
          </a:xfrm>
        </p:spPr>
        <p:txBody>
          <a:bodyPr/>
          <a:lstStyle/>
          <a:p>
            <a:r>
              <a:rPr lang="zh-CN" altLang="en-US" dirty="0"/>
              <a:t>简单方法：先膨胀后收缩</a:t>
            </a:r>
            <a:r>
              <a:rPr lang="en-US" altLang="zh-CN" dirty="0"/>
              <a:t>(Expand </a:t>
            </a:r>
            <a:r>
              <a:rPr lang="en-US" altLang="zh-CN" dirty="0">
                <a:sym typeface="Wingdings" panose="05000000000000000000" pitchFamily="2" charset="2"/>
              </a:rPr>
              <a:t> Shrink)</a:t>
            </a:r>
          </a:p>
          <a:p>
            <a:pPr lvl="1"/>
            <a:r>
              <a:rPr lang="zh-CN" altLang="en-US" dirty="0">
                <a:sym typeface="Wingdings" panose="05000000000000000000" pitchFamily="2" charset="2"/>
              </a:rPr>
              <a:t>尽可能列出涉众后尝试合并，易用但可能有遗漏</a:t>
            </a:r>
            <a:endParaRPr lang="en-US" altLang="zh-CN" dirty="0">
              <a:sym typeface="Wingdings" panose="05000000000000000000" pitchFamily="2" charset="2"/>
            </a:endParaRPr>
          </a:p>
          <a:p>
            <a:r>
              <a:rPr lang="zh-CN" altLang="en-US" dirty="0">
                <a:sym typeface="Wingdings" panose="05000000000000000000" pitchFamily="2" charset="2"/>
              </a:rPr>
              <a:t>经典方法：涉众网络</a:t>
            </a:r>
            <a:r>
              <a:rPr lang="en-US" altLang="zh-CN" dirty="0">
                <a:sym typeface="Wingdings" panose="05000000000000000000" pitchFamily="2" charset="2"/>
              </a:rPr>
              <a:t> </a:t>
            </a:r>
          </a:p>
          <a:p>
            <a:pPr lvl="1"/>
            <a:r>
              <a:rPr lang="zh-CN" altLang="en-US" dirty="0"/>
              <a:t>用容易发现的涉众（客户、管理者、投资人）出发</a:t>
            </a:r>
            <a:endParaRPr lang="en-US" altLang="zh-CN" dirty="0"/>
          </a:p>
          <a:p>
            <a:pPr lvl="1"/>
            <a:r>
              <a:rPr lang="zh-CN" altLang="en-US" b="1" dirty="0"/>
              <a:t>与初始涉众一起</a:t>
            </a:r>
            <a:r>
              <a:rPr lang="zh-CN" altLang="en-US" dirty="0"/>
              <a:t>“膨胀 </a:t>
            </a:r>
            <a:r>
              <a:rPr lang="en-US" altLang="zh-CN" dirty="0"/>
              <a:t>- </a:t>
            </a:r>
            <a:r>
              <a:rPr lang="zh-CN" altLang="en-US" dirty="0"/>
              <a:t>收缩”，</a:t>
            </a:r>
            <a:r>
              <a:rPr lang="zh-CN" altLang="en-US" b="1" dirty="0"/>
              <a:t>集体确定关键涉众列表</a:t>
            </a:r>
            <a:r>
              <a:rPr lang="zh-CN" altLang="en-US" dirty="0"/>
              <a:t>，再请列表中的</a:t>
            </a:r>
            <a:r>
              <a:rPr lang="zh-CN" altLang="en-US" b="1" dirty="0"/>
              <a:t>新代表加入讨论</a:t>
            </a:r>
            <a:r>
              <a:rPr lang="zh-CN" altLang="en-US" dirty="0"/>
              <a:t>，直到</a:t>
            </a:r>
            <a:r>
              <a:rPr lang="zh-CN" altLang="en-US" b="1" dirty="0"/>
              <a:t>列表稳定</a:t>
            </a:r>
          </a:p>
          <a:p>
            <a:r>
              <a:rPr lang="zh-CN" altLang="en-US" dirty="0">
                <a:sym typeface="Wingdings" panose="05000000000000000000" pitchFamily="2" charset="2"/>
              </a:rPr>
              <a:t>经验方法：检查列表（</a:t>
            </a:r>
            <a:r>
              <a:rPr lang="en-US" altLang="zh-CN" dirty="0">
                <a:sym typeface="Wingdings" panose="05000000000000000000" pitchFamily="2" charset="2"/>
              </a:rPr>
              <a:t>Checklist</a:t>
            </a:r>
            <a:r>
              <a:rPr lang="zh-CN" altLang="en-US" dirty="0">
                <a:sym typeface="Wingdings" panose="05000000000000000000" pitchFamily="2" charset="2"/>
              </a:rPr>
              <a:t>）</a:t>
            </a:r>
            <a:endParaRPr lang="en-US" altLang="zh-CN" dirty="0">
              <a:sym typeface="Wingdings" panose="05000000000000000000" pitchFamily="2" charset="2"/>
            </a:endParaRPr>
          </a:p>
        </p:txBody>
      </p:sp>
      <p:sp>
        <p:nvSpPr>
          <p:cNvPr id="112644" name="灯片编号占位符 1">
            <a:extLst>
              <a:ext uri="{FF2B5EF4-FFF2-40B4-BE49-F238E27FC236}">
                <a16:creationId xmlns:a16="http://schemas.microsoft.com/office/drawing/2014/main" id="{F06783D7-A731-99AF-95BB-E1DE9188A60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781B35-BCEC-4B29-80AE-A4A29A3F02AF}"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8B43132A-1FA4-FF18-6BA7-0D7D5EABF8D2}"/>
              </a:ext>
            </a:extLst>
          </p:cNvPr>
          <p:cNvSpPr>
            <a:spLocks noGrp="1" noChangeArrowheads="1"/>
          </p:cNvSpPr>
          <p:nvPr>
            <p:ph type="title"/>
          </p:nvPr>
        </p:nvSpPr>
        <p:spPr/>
        <p:txBody>
          <a:bodyPr/>
          <a:lstStyle/>
          <a:p>
            <a:r>
              <a:rPr lang="zh-CN" altLang="en-US"/>
              <a:t>检查列表：经典列表</a:t>
            </a:r>
          </a:p>
        </p:txBody>
      </p:sp>
      <p:sp>
        <p:nvSpPr>
          <p:cNvPr id="3" name="内容占位符 2">
            <a:extLst>
              <a:ext uri="{FF2B5EF4-FFF2-40B4-BE49-F238E27FC236}">
                <a16:creationId xmlns:a16="http://schemas.microsoft.com/office/drawing/2014/main" id="{BEEEEF03-3DC3-9045-E37A-0CE847974B73}"/>
              </a:ext>
            </a:extLst>
          </p:cNvPr>
          <p:cNvSpPr>
            <a:spLocks noGrp="1"/>
          </p:cNvSpPr>
          <p:nvPr>
            <p:ph idx="1"/>
          </p:nvPr>
        </p:nvSpPr>
        <p:spPr>
          <a:xfrm>
            <a:off x="381000" y="914400"/>
            <a:ext cx="8229600" cy="4530725"/>
          </a:xfrm>
        </p:spPr>
        <p:txBody>
          <a:bodyPr/>
          <a:lstStyle/>
          <a:p>
            <a:pPr marL="512763" indent="-495300" eaLnBrk="1" hangingPunct="1">
              <a:defRPr/>
            </a:pPr>
            <a:r>
              <a:rPr lang="zh-CN" altLang="en-US" sz="2000" dirty="0"/>
              <a:t>用户</a:t>
            </a:r>
            <a:r>
              <a:rPr lang="en-US" altLang="zh-CN" sz="2000" dirty="0"/>
              <a:t>: </a:t>
            </a:r>
            <a:r>
              <a:rPr lang="zh-CN" altLang="en-US" sz="2000" dirty="0"/>
              <a:t>最终使用和操作产品的人</a:t>
            </a:r>
          </a:p>
          <a:p>
            <a:pPr marL="738188" lvl="1" indent="-419100" eaLnBrk="1" hangingPunct="1">
              <a:defRPr/>
            </a:pPr>
            <a:r>
              <a:rPr lang="zh-CN" altLang="en-US" sz="1800" dirty="0"/>
              <a:t>关注软件功能 </a:t>
            </a:r>
          </a:p>
          <a:p>
            <a:pPr marL="512763" indent="-495300" eaLnBrk="1" hangingPunct="1">
              <a:defRPr/>
            </a:pPr>
            <a:r>
              <a:rPr lang="zh-CN" altLang="en-US" sz="2000" dirty="0"/>
              <a:t>客户</a:t>
            </a:r>
            <a:r>
              <a:rPr lang="en-US" altLang="zh-CN" sz="2000" dirty="0"/>
              <a:t>: </a:t>
            </a:r>
            <a:r>
              <a:rPr lang="zh-CN" altLang="en-US" sz="2000" dirty="0"/>
              <a:t>为软件系统的开发付费的人 </a:t>
            </a:r>
          </a:p>
          <a:p>
            <a:pPr marL="738188" lvl="1" indent="-419100" eaLnBrk="1" hangingPunct="1">
              <a:defRPr/>
            </a:pPr>
            <a:r>
              <a:rPr lang="zh-CN" altLang="en-US" sz="1800" dirty="0"/>
              <a:t>关注经济上的成本、收益</a:t>
            </a:r>
          </a:p>
          <a:p>
            <a:pPr marL="512763" indent="-495300" eaLnBrk="1" hangingPunct="1">
              <a:defRPr/>
            </a:pPr>
            <a:r>
              <a:rPr lang="zh-CN" altLang="en-US" sz="2000" dirty="0"/>
              <a:t>开发者</a:t>
            </a:r>
            <a:r>
              <a:rPr lang="en-US" altLang="zh-CN" sz="2000" dirty="0"/>
              <a:t>: </a:t>
            </a:r>
            <a:r>
              <a:rPr lang="zh-CN" altLang="en-US" sz="2000" dirty="0"/>
              <a:t>负责实现软件系统的人 </a:t>
            </a:r>
          </a:p>
          <a:p>
            <a:pPr marL="738188" lvl="1" indent="-419100" eaLnBrk="1" hangingPunct="1">
              <a:defRPr/>
            </a:pPr>
            <a:r>
              <a:rPr lang="zh-CN" altLang="en-US" sz="1800" dirty="0"/>
              <a:t>关注技术上的成本和收益</a:t>
            </a:r>
          </a:p>
          <a:p>
            <a:pPr marL="512763" indent="-495300" eaLnBrk="1" hangingPunct="1">
              <a:lnSpc>
                <a:spcPct val="90000"/>
              </a:lnSpc>
              <a:defRPr/>
            </a:pPr>
            <a:r>
              <a:rPr lang="zh-CN" altLang="en-US" sz="2000" dirty="0"/>
              <a:t>管理者：参与软件系统开发事务管理的人 </a:t>
            </a:r>
          </a:p>
          <a:p>
            <a:pPr marL="738188" lvl="1" indent="-419100" eaLnBrk="1" hangingPunct="1">
              <a:lnSpc>
                <a:spcPct val="90000"/>
              </a:lnSpc>
              <a:defRPr/>
            </a:pPr>
            <a:r>
              <a:rPr lang="zh-CN" altLang="en-US" sz="1800" dirty="0"/>
              <a:t>投资方管理者 、执行负责人、项目管理者 </a:t>
            </a:r>
          </a:p>
          <a:p>
            <a:pPr marL="738188" lvl="1" indent="-419100" eaLnBrk="1" hangingPunct="1">
              <a:lnSpc>
                <a:spcPct val="90000"/>
              </a:lnSpc>
              <a:defRPr/>
            </a:pPr>
            <a:r>
              <a:rPr lang="zh-CN" altLang="en-US" sz="1800" dirty="0"/>
              <a:t>关注系统的开发进程</a:t>
            </a:r>
          </a:p>
          <a:p>
            <a:pPr marL="512763" indent="-495300" eaLnBrk="1" hangingPunct="1">
              <a:lnSpc>
                <a:spcPct val="90000"/>
              </a:lnSpc>
              <a:defRPr/>
            </a:pPr>
            <a:r>
              <a:rPr lang="zh-CN" altLang="en-US" sz="2000" dirty="0"/>
              <a:t>领域专家</a:t>
            </a:r>
            <a:r>
              <a:rPr lang="en-US" altLang="zh-CN" sz="2000" dirty="0"/>
              <a:t>: </a:t>
            </a:r>
            <a:r>
              <a:rPr lang="zh-CN" altLang="en-US" sz="2000" dirty="0"/>
              <a:t>在问题域中具有丰富知识的专家 </a:t>
            </a:r>
          </a:p>
          <a:p>
            <a:pPr marL="738188" lvl="1" indent="-419100" eaLnBrk="1" hangingPunct="1">
              <a:lnSpc>
                <a:spcPct val="90000"/>
              </a:lnSpc>
              <a:defRPr/>
            </a:pPr>
            <a:r>
              <a:rPr lang="zh-CN" altLang="en-US" sz="1800" dirty="0"/>
              <a:t>关注软件中的知识（概括性、综合性） </a:t>
            </a:r>
          </a:p>
          <a:p>
            <a:pPr marL="512763" indent="-495300" eaLnBrk="1" hangingPunct="1">
              <a:lnSpc>
                <a:spcPct val="90000"/>
              </a:lnSpc>
              <a:defRPr/>
            </a:pPr>
            <a:r>
              <a:rPr lang="zh-CN" altLang="en-US" sz="2000" dirty="0"/>
              <a:t>政府力量 </a:t>
            </a:r>
            <a:r>
              <a:rPr lang="en-US" altLang="zh-CN" sz="2000" dirty="0"/>
              <a:t>:</a:t>
            </a:r>
            <a:r>
              <a:rPr lang="zh-CN" altLang="en-US" sz="2000" dirty="0"/>
              <a:t>法律法规 、长远规划、政策意向等 </a:t>
            </a:r>
          </a:p>
          <a:p>
            <a:pPr marL="738188" lvl="1" indent="-419100" eaLnBrk="1" hangingPunct="1">
              <a:lnSpc>
                <a:spcPct val="90000"/>
              </a:lnSpc>
              <a:defRPr/>
            </a:pPr>
            <a:r>
              <a:rPr lang="zh-CN" altLang="en-US" sz="1800" dirty="0"/>
              <a:t>起约束和指导作用</a:t>
            </a:r>
          </a:p>
          <a:p>
            <a:pPr marL="512763" indent="-495300" eaLnBrk="1" hangingPunct="1">
              <a:lnSpc>
                <a:spcPct val="90000"/>
              </a:lnSpc>
              <a:defRPr/>
            </a:pPr>
            <a:r>
              <a:rPr lang="zh-CN" altLang="en-US" sz="2000" dirty="0"/>
              <a:t>市场力量：组织中的市场部门人员 </a:t>
            </a:r>
          </a:p>
          <a:p>
            <a:pPr marL="738188" lvl="1" indent="-419100" eaLnBrk="1" hangingPunct="1">
              <a:lnSpc>
                <a:spcPct val="90000"/>
              </a:lnSpc>
              <a:defRPr/>
            </a:pPr>
            <a:r>
              <a:rPr lang="zh-CN" altLang="en-US" sz="1800" dirty="0"/>
              <a:t>关注用户的想法</a:t>
            </a:r>
            <a:endParaRPr lang="en-US" altLang="zh-CN" sz="1800" dirty="0"/>
          </a:p>
          <a:p>
            <a:pPr marL="411163" indent="-419100" eaLnBrk="1" hangingPunct="1">
              <a:lnSpc>
                <a:spcPct val="90000"/>
              </a:lnSpc>
              <a:defRPr/>
            </a:pPr>
            <a:r>
              <a:rPr lang="zh-CN" altLang="en-US" sz="2000" dirty="0"/>
              <a:t>维护人员：系统的非功能属性，例如质量</a:t>
            </a:r>
          </a:p>
        </p:txBody>
      </p:sp>
      <p:sp>
        <p:nvSpPr>
          <p:cNvPr id="114692" name="矩形 4">
            <a:extLst>
              <a:ext uri="{FF2B5EF4-FFF2-40B4-BE49-F238E27FC236}">
                <a16:creationId xmlns:a16="http://schemas.microsoft.com/office/drawing/2014/main" id="{BD9EBCA6-4826-D588-D623-DE08C4AA7B53}"/>
              </a:ext>
            </a:extLst>
          </p:cNvPr>
          <p:cNvSpPr>
            <a:spLocks noChangeArrowheads="1"/>
          </p:cNvSpPr>
          <p:nvPr/>
        </p:nvSpPr>
        <p:spPr bwMode="auto">
          <a:xfrm>
            <a:off x="4953000" y="1295400"/>
            <a:ext cx="3733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优点：容易操作，如果经验丰富会比较有效</a:t>
            </a:r>
            <a:endPar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缺点：有些类别太粗，尤其是</a:t>
            </a:r>
            <a:r>
              <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用户</a:t>
            </a: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作为一个类别是远远不够的</a:t>
            </a:r>
          </a:p>
        </p:txBody>
      </p:sp>
      <p:sp>
        <p:nvSpPr>
          <p:cNvPr id="114693" name="灯片编号占位符 1">
            <a:extLst>
              <a:ext uri="{FF2B5EF4-FFF2-40B4-BE49-F238E27FC236}">
                <a16:creationId xmlns:a16="http://schemas.microsoft.com/office/drawing/2014/main" id="{56A7D373-D6F3-5FC2-168D-F40DD31DB1A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19F933-D3E4-4445-A74B-DD8B7967BB4D}"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D52F2706-E666-8926-0948-6B2E35A16A90}"/>
              </a:ext>
            </a:extLst>
          </p:cNvPr>
          <p:cNvSpPr>
            <a:spLocks noGrp="1" noChangeArrowheads="1"/>
          </p:cNvSpPr>
          <p:nvPr>
            <p:ph type="title"/>
          </p:nvPr>
        </p:nvSpPr>
        <p:spPr/>
        <p:txBody>
          <a:bodyPr/>
          <a:lstStyle/>
          <a:p>
            <a:r>
              <a:rPr lang="zh-CN" altLang="en-US" dirty="0"/>
              <a:t>利用主体依赖模型分析涉众互动，识别关键涉众类别</a:t>
            </a:r>
            <a:br>
              <a:rPr lang="en-US" altLang="zh-CN" dirty="0"/>
            </a:br>
            <a:endParaRPr lang="zh-CN" altLang="en-US" dirty="0"/>
          </a:p>
        </p:txBody>
      </p:sp>
      <p:sp>
        <p:nvSpPr>
          <p:cNvPr id="117763" name="内容占位符 1">
            <a:extLst>
              <a:ext uri="{FF2B5EF4-FFF2-40B4-BE49-F238E27FC236}">
                <a16:creationId xmlns:a16="http://schemas.microsoft.com/office/drawing/2014/main" id="{406CF4BB-1C18-6A39-0890-738938F9050E}"/>
              </a:ext>
            </a:extLst>
          </p:cNvPr>
          <p:cNvSpPr>
            <a:spLocks noGrp="1" noChangeArrowheads="1"/>
          </p:cNvSpPr>
          <p:nvPr>
            <p:ph idx="1"/>
          </p:nvPr>
        </p:nvSpPr>
        <p:spPr>
          <a:xfrm>
            <a:off x="309966" y="1600200"/>
            <a:ext cx="8524068" cy="4530725"/>
          </a:xfrm>
        </p:spPr>
        <p:txBody>
          <a:bodyPr/>
          <a:lstStyle/>
          <a:p>
            <a:r>
              <a:rPr lang="en-US" altLang="zh-CN" sz="2400" dirty="0"/>
              <a:t>I*</a:t>
            </a:r>
            <a:r>
              <a:rPr lang="zh-CN" altLang="zh-CN" sz="2400" b="1" dirty="0">
                <a:solidFill>
                  <a:srgbClr val="FF66CC"/>
                </a:solidFill>
              </a:rPr>
              <a:t>主体</a:t>
            </a:r>
            <a:r>
              <a:rPr lang="zh-CN" altLang="zh-CN" sz="2400" dirty="0"/>
              <a:t>依赖模型</a:t>
            </a:r>
            <a:r>
              <a:rPr lang="en-US" altLang="zh-CN" sz="2400" dirty="0"/>
              <a:t>ADM</a:t>
            </a:r>
            <a:r>
              <a:rPr lang="zh-CN" altLang="zh-CN" sz="2400" dirty="0"/>
              <a:t>（</a:t>
            </a:r>
            <a:r>
              <a:rPr lang="en-US" altLang="zh-CN" sz="2400" dirty="0"/>
              <a:t>Actor Dependency Model</a:t>
            </a:r>
            <a:r>
              <a:rPr lang="zh-CN" altLang="zh-CN" sz="2400" dirty="0"/>
              <a:t>）</a:t>
            </a:r>
            <a:endParaRPr lang="en-US" altLang="zh-CN" sz="2400" dirty="0"/>
          </a:p>
          <a:p>
            <a:pPr lvl="1"/>
            <a:r>
              <a:rPr lang="zh-CN" altLang="zh-CN" sz="2000" b="1" dirty="0">
                <a:solidFill>
                  <a:srgbClr val="FF0000"/>
                </a:solidFill>
              </a:rPr>
              <a:t>目标依赖</a:t>
            </a:r>
            <a:r>
              <a:rPr lang="zh-CN" altLang="zh-CN" sz="2000" dirty="0"/>
              <a:t>（</a:t>
            </a:r>
            <a:r>
              <a:rPr lang="en-US" altLang="zh-CN" sz="2000" dirty="0"/>
              <a:t>goal dependency</a:t>
            </a:r>
            <a:r>
              <a:rPr lang="zh-CN" altLang="zh-CN" sz="2000" dirty="0"/>
              <a:t>）：依赖者希望被依赖者满足一个条件，但不会规定怎样满足该条件。</a:t>
            </a:r>
          </a:p>
          <a:p>
            <a:pPr lvl="1"/>
            <a:r>
              <a:rPr lang="zh-CN" altLang="zh-CN" sz="2000" b="1" dirty="0">
                <a:solidFill>
                  <a:srgbClr val="FFC000"/>
                </a:solidFill>
              </a:rPr>
              <a:t>软目标依赖</a:t>
            </a:r>
            <a:r>
              <a:rPr lang="zh-CN" altLang="zh-CN" sz="2000" dirty="0"/>
              <a:t>（</a:t>
            </a:r>
            <a:r>
              <a:rPr lang="en-US" altLang="zh-CN" sz="2000" dirty="0"/>
              <a:t>soft goal dependency</a:t>
            </a:r>
            <a:r>
              <a:rPr lang="zh-CN" altLang="zh-CN" sz="2000" dirty="0"/>
              <a:t>）：一种特殊类型的目标依赖，其条件是无法量化描述的。</a:t>
            </a:r>
          </a:p>
          <a:p>
            <a:pPr lvl="1"/>
            <a:r>
              <a:rPr lang="zh-CN" altLang="zh-CN" sz="2000" b="1" dirty="0">
                <a:solidFill>
                  <a:srgbClr val="00B050"/>
                </a:solidFill>
              </a:rPr>
              <a:t>任务依赖</a:t>
            </a:r>
            <a:r>
              <a:rPr lang="zh-CN" altLang="zh-CN" sz="2000" dirty="0"/>
              <a:t>（</a:t>
            </a:r>
            <a:r>
              <a:rPr lang="en-US" altLang="zh-CN" sz="2000" dirty="0"/>
              <a:t>task dependency</a:t>
            </a:r>
            <a:r>
              <a:rPr lang="zh-CN" altLang="zh-CN" sz="2000" dirty="0"/>
              <a:t>）：依赖者希望被依赖者执行特定任务。任务依赖比目标依赖更加具体，因为满足</a:t>
            </a:r>
            <a:r>
              <a:rPr lang="zh-CN" altLang="en-US" sz="2000" dirty="0"/>
              <a:t>目标</a:t>
            </a:r>
            <a:r>
              <a:rPr lang="zh-CN" altLang="zh-CN" sz="2000" dirty="0"/>
              <a:t>可以执行很多任务，被依赖者有自己的选择权。而任务依赖直接为被依赖者规定了任务。</a:t>
            </a:r>
          </a:p>
          <a:p>
            <a:pPr lvl="1"/>
            <a:r>
              <a:rPr lang="zh-CN" altLang="zh-CN" sz="2000" b="1" dirty="0">
                <a:solidFill>
                  <a:srgbClr val="0070C0"/>
                </a:solidFill>
              </a:rPr>
              <a:t>资源依赖</a:t>
            </a:r>
            <a:r>
              <a:rPr lang="zh-CN" altLang="zh-CN" sz="2000" dirty="0"/>
              <a:t>（</a:t>
            </a:r>
            <a:r>
              <a:rPr lang="en-US" altLang="zh-CN" sz="2000" dirty="0"/>
              <a:t>resource dependency</a:t>
            </a:r>
            <a:r>
              <a:rPr lang="zh-CN" altLang="zh-CN" sz="2000" dirty="0"/>
              <a:t>）：依赖者希望被依赖者提供资源实体（抽象信息或者实物材料）为自己所用，但不关注提供资源需要被依赖者执行的行为和解决的问题。</a:t>
            </a:r>
            <a:endParaRPr lang="zh-CN" altLang="en-US" sz="2000" dirty="0"/>
          </a:p>
        </p:txBody>
      </p:sp>
      <p:sp>
        <p:nvSpPr>
          <p:cNvPr id="117764" name="灯片编号占位符 1">
            <a:extLst>
              <a:ext uri="{FF2B5EF4-FFF2-40B4-BE49-F238E27FC236}">
                <a16:creationId xmlns:a16="http://schemas.microsoft.com/office/drawing/2014/main" id="{C79C1D47-A74D-4A47-9814-8A736B2162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B64516-0670-4359-A4E4-3C48AF32F5F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ADBBE88-FE31-4CC1-0CB3-940391E30A7E}"/>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需求开发活动的并发性</a:t>
            </a:r>
          </a:p>
        </p:txBody>
      </p:sp>
      <p:pic>
        <p:nvPicPr>
          <p:cNvPr id="26627" name="Picture 4">
            <a:extLst>
              <a:ext uri="{FF2B5EF4-FFF2-40B4-BE49-F238E27FC236}">
                <a16:creationId xmlns:a16="http://schemas.microsoft.com/office/drawing/2014/main" id="{327DA7B3-85C7-DF74-E535-81920093C63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27075" y="1600200"/>
            <a:ext cx="7689850" cy="4530725"/>
          </a:xfr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6FA93273-CE3C-B1A6-858D-E3B8E238AC3A}"/>
              </a:ext>
            </a:extLst>
          </p:cNvPr>
          <p:cNvSpPr>
            <a:spLocks noGrp="1" noChangeArrowheads="1"/>
          </p:cNvSpPr>
          <p:nvPr>
            <p:ph type="title"/>
          </p:nvPr>
        </p:nvSpPr>
        <p:spPr/>
        <p:txBody>
          <a:bodyPr/>
          <a:lstStyle/>
          <a:p>
            <a:r>
              <a:rPr lang="en-US" altLang="zh-CN"/>
              <a:t>ADM</a:t>
            </a:r>
            <a:r>
              <a:rPr lang="zh-CN" altLang="en-US"/>
              <a:t>示例</a:t>
            </a:r>
          </a:p>
        </p:txBody>
      </p:sp>
      <p:sp>
        <p:nvSpPr>
          <p:cNvPr id="118787" name="内容占位符 2">
            <a:extLst>
              <a:ext uri="{FF2B5EF4-FFF2-40B4-BE49-F238E27FC236}">
                <a16:creationId xmlns:a16="http://schemas.microsoft.com/office/drawing/2014/main" id="{53080A54-39F0-2409-AA52-547E9A377646}"/>
              </a:ext>
            </a:extLst>
          </p:cNvPr>
          <p:cNvSpPr>
            <a:spLocks noGrp="1" noChangeArrowheads="1"/>
          </p:cNvSpPr>
          <p:nvPr>
            <p:ph idx="1"/>
          </p:nvPr>
        </p:nvSpPr>
        <p:spPr/>
        <p:txBody>
          <a:bodyPr/>
          <a:lstStyle/>
          <a:p>
            <a:endParaRPr lang="zh-CN" altLang="en-US"/>
          </a:p>
        </p:txBody>
      </p:sp>
      <p:pic>
        <p:nvPicPr>
          <p:cNvPr id="118788" name="Picture 2">
            <a:extLst>
              <a:ext uri="{FF2B5EF4-FFF2-40B4-BE49-F238E27FC236}">
                <a16:creationId xmlns:a16="http://schemas.microsoft.com/office/drawing/2014/main" id="{B02404F2-5A4F-A527-E4CC-6E8159C34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28345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灯片编号占位符 1">
            <a:extLst>
              <a:ext uri="{FF2B5EF4-FFF2-40B4-BE49-F238E27FC236}">
                <a16:creationId xmlns:a16="http://schemas.microsoft.com/office/drawing/2014/main" id="{0D0716A9-77FE-CF92-7519-465B8962C4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31E900-725D-424E-A056-7048B5F98AC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54234B96-576C-AD3D-CA80-1F8D55D9FB5F}"/>
              </a:ext>
            </a:extLst>
          </p:cNvPr>
          <p:cNvSpPr>
            <a:spLocks noGrp="1" noChangeArrowheads="1"/>
          </p:cNvSpPr>
          <p:nvPr>
            <p:ph type="title"/>
          </p:nvPr>
        </p:nvSpPr>
        <p:spPr/>
        <p:txBody>
          <a:bodyPr/>
          <a:lstStyle/>
          <a:p>
            <a:r>
              <a:rPr lang="en-US" altLang="zh-CN" b="1" dirty="0">
                <a:solidFill>
                  <a:srgbClr val="FF66CC"/>
                </a:solidFill>
              </a:rPr>
              <a:t>B</a:t>
            </a:r>
            <a:r>
              <a:rPr lang="zh-CN" altLang="en-US" b="1" dirty="0">
                <a:solidFill>
                  <a:srgbClr val="FF66CC"/>
                </a:solidFill>
              </a:rPr>
              <a:t>站（</a:t>
            </a:r>
            <a:r>
              <a:rPr lang="en-US" altLang="zh-CN" b="1" dirty="0">
                <a:solidFill>
                  <a:srgbClr val="FF66CC"/>
                </a:solidFill>
              </a:rPr>
              <a:t>2017</a:t>
            </a:r>
            <a:r>
              <a:rPr lang="zh-CN" altLang="en-US" b="1" dirty="0">
                <a:solidFill>
                  <a:srgbClr val="FF66CC"/>
                </a:solidFill>
              </a:rPr>
              <a:t>）</a:t>
            </a:r>
            <a:r>
              <a:rPr lang="zh-CN" altLang="en-US" dirty="0"/>
              <a:t>的</a:t>
            </a:r>
            <a:br>
              <a:rPr lang="en-US" altLang="zh-CN" dirty="0"/>
            </a:br>
            <a:r>
              <a:rPr lang="zh-CN" altLang="en-US" dirty="0"/>
              <a:t>关键涉众类别</a:t>
            </a:r>
          </a:p>
        </p:txBody>
      </p:sp>
      <p:sp>
        <p:nvSpPr>
          <p:cNvPr id="119811" name="内容占位符 2">
            <a:extLst>
              <a:ext uri="{FF2B5EF4-FFF2-40B4-BE49-F238E27FC236}">
                <a16:creationId xmlns:a16="http://schemas.microsoft.com/office/drawing/2014/main" id="{95A63E25-2E70-06B7-273C-558E882305D7}"/>
              </a:ext>
            </a:extLst>
          </p:cNvPr>
          <p:cNvSpPr>
            <a:spLocks noGrp="1" noChangeArrowheads="1"/>
          </p:cNvSpPr>
          <p:nvPr>
            <p:ph idx="1"/>
          </p:nvPr>
        </p:nvSpPr>
        <p:spPr>
          <a:xfrm>
            <a:off x="31750" y="1898543"/>
            <a:ext cx="9080499" cy="4848332"/>
          </a:xfrm>
        </p:spPr>
        <p:txBody>
          <a:bodyPr/>
          <a:lstStyle/>
          <a:p>
            <a:r>
              <a:rPr lang="zh-CN" altLang="en-US" sz="2400" b="1" dirty="0">
                <a:solidFill>
                  <a:srgbClr val="FF66CC"/>
                </a:solidFill>
              </a:rPr>
              <a:t>一般</a:t>
            </a:r>
            <a:r>
              <a:rPr lang="en-US" altLang="zh-CN" sz="2400" b="1" dirty="0">
                <a:solidFill>
                  <a:srgbClr val="FF66CC"/>
                </a:solidFill>
              </a:rPr>
              <a:t>Up</a:t>
            </a:r>
            <a:r>
              <a:rPr lang="zh-CN" altLang="en-US" sz="2400" b="1" dirty="0">
                <a:solidFill>
                  <a:srgbClr val="FF66CC"/>
                </a:solidFill>
              </a:rPr>
              <a:t>主</a:t>
            </a:r>
            <a:r>
              <a:rPr lang="en-US" altLang="zh-CN" sz="2400" b="1" dirty="0">
                <a:solidFill>
                  <a:srgbClr val="FF66CC"/>
                </a:solidFill>
              </a:rPr>
              <a:t>&amp;</a:t>
            </a:r>
            <a:r>
              <a:rPr lang="zh-CN" altLang="en-US" sz="2400" b="1" dirty="0">
                <a:solidFill>
                  <a:srgbClr val="FF66CC"/>
                </a:solidFill>
              </a:rPr>
              <a:t>一般观众</a:t>
            </a:r>
            <a:endParaRPr lang="en-US" altLang="zh-CN" sz="2400" b="1" dirty="0">
              <a:solidFill>
                <a:srgbClr val="FF66CC"/>
              </a:solidFill>
            </a:endParaRPr>
          </a:p>
          <a:p>
            <a:pPr lvl="1"/>
            <a:r>
              <a:rPr lang="zh-CN" altLang="en-US" sz="2000" b="1" dirty="0">
                <a:solidFill>
                  <a:srgbClr val="FFC000"/>
                </a:solidFill>
              </a:rPr>
              <a:t>目标是流畅、有趣的中视频观看</a:t>
            </a:r>
            <a:r>
              <a:rPr lang="zh-CN" altLang="en-US" sz="2000" dirty="0"/>
              <a:t>，</a:t>
            </a:r>
            <a:r>
              <a:rPr lang="zh-CN" altLang="en-US" sz="2000" dirty="0">
                <a:solidFill>
                  <a:srgbClr val="00B050"/>
                </a:solidFill>
              </a:rPr>
              <a:t>平台需要此二类涉众带来流量和关注度</a:t>
            </a:r>
            <a:r>
              <a:rPr lang="zh-CN" altLang="en-US" sz="2000" dirty="0"/>
              <a:t>，</a:t>
            </a:r>
            <a:r>
              <a:rPr lang="zh-CN" altLang="en-US" sz="2000" dirty="0">
                <a:solidFill>
                  <a:srgbClr val="0070C0"/>
                </a:solidFill>
              </a:rPr>
              <a:t>平台收益少且占用大量分成（</a:t>
            </a:r>
            <a:r>
              <a:rPr lang="en-US" altLang="zh-CN" sz="2000" i="1" dirty="0">
                <a:solidFill>
                  <a:srgbClr val="0070C0"/>
                </a:solidFill>
              </a:rPr>
              <a:t>Up</a:t>
            </a:r>
            <a:r>
              <a:rPr lang="zh-CN" altLang="en-US" sz="2000" i="1" dirty="0">
                <a:solidFill>
                  <a:srgbClr val="0070C0"/>
                </a:solidFill>
              </a:rPr>
              <a:t>主创作激励</a:t>
            </a:r>
            <a:r>
              <a:rPr lang="zh-CN" altLang="en-US" sz="2000" dirty="0">
                <a:solidFill>
                  <a:srgbClr val="0070C0"/>
                </a:solidFill>
              </a:rPr>
              <a:t>）、带宽和审核资源</a:t>
            </a:r>
            <a:endParaRPr lang="en-US" altLang="zh-CN" sz="2000" dirty="0">
              <a:solidFill>
                <a:srgbClr val="0070C0"/>
              </a:solidFill>
            </a:endParaRPr>
          </a:p>
          <a:p>
            <a:endParaRPr lang="en-US" altLang="zh-CN" sz="100" dirty="0"/>
          </a:p>
          <a:p>
            <a:r>
              <a:rPr lang="zh-CN" altLang="en-US" sz="2400" b="1" dirty="0">
                <a:solidFill>
                  <a:srgbClr val="FF66CC"/>
                </a:solidFill>
              </a:rPr>
              <a:t>“二次元”核心</a:t>
            </a:r>
            <a:r>
              <a:rPr lang="en-US" altLang="zh-CN" sz="2400" b="1" dirty="0">
                <a:solidFill>
                  <a:srgbClr val="FF66CC"/>
                </a:solidFill>
              </a:rPr>
              <a:t>Up</a:t>
            </a:r>
            <a:r>
              <a:rPr lang="zh-CN" altLang="en-US" sz="2400" b="1" dirty="0">
                <a:solidFill>
                  <a:srgbClr val="FF66CC"/>
                </a:solidFill>
              </a:rPr>
              <a:t>主</a:t>
            </a:r>
            <a:r>
              <a:rPr lang="en-US" altLang="zh-CN" sz="2400" b="1" dirty="0">
                <a:solidFill>
                  <a:srgbClr val="FF66CC"/>
                </a:solidFill>
              </a:rPr>
              <a:t>&amp;</a:t>
            </a:r>
            <a:r>
              <a:rPr lang="zh-CN" altLang="en-US" sz="2400" b="1" dirty="0">
                <a:solidFill>
                  <a:srgbClr val="FF66CC"/>
                </a:solidFill>
              </a:rPr>
              <a:t>核心观众</a:t>
            </a:r>
            <a:endParaRPr lang="en-US" altLang="zh-CN" sz="2400" b="1" dirty="0">
              <a:solidFill>
                <a:srgbClr val="FF66CC"/>
              </a:solidFill>
            </a:endParaRPr>
          </a:p>
          <a:p>
            <a:pPr lvl="1"/>
            <a:r>
              <a:rPr lang="zh-CN" altLang="en-US" sz="2000" dirty="0">
                <a:solidFill>
                  <a:srgbClr val="FF0000"/>
                </a:solidFill>
              </a:rPr>
              <a:t>目标是垂直、核心的动漫内容消费</a:t>
            </a:r>
            <a:r>
              <a:rPr lang="zh-CN" altLang="en-US" sz="2000" dirty="0"/>
              <a:t>，</a:t>
            </a:r>
            <a:r>
              <a:rPr lang="zh-CN" altLang="en-US" sz="2000" dirty="0">
                <a:solidFill>
                  <a:srgbClr val="00B050"/>
                </a:solidFill>
              </a:rPr>
              <a:t>平台需要此二类涉众带来收益和核心社区</a:t>
            </a:r>
            <a:r>
              <a:rPr lang="zh-CN" altLang="en-US" sz="2000" dirty="0"/>
              <a:t>，</a:t>
            </a:r>
            <a:r>
              <a:rPr lang="zh-CN" altLang="en-US" sz="2000" dirty="0">
                <a:solidFill>
                  <a:srgbClr val="0070C0"/>
                </a:solidFill>
              </a:rPr>
              <a:t>高粘性（例：游戏）消费且消耗资源少</a:t>
            </a:r>
            <a:endParaRPr lang="en-US" altLang="zh-CN" sz="2000" dirty="0">
              <a:solidFill>
                <a:srgbClr val="0070C0"/>
              </a:solidFill>
            </a:endParaRPr>
          </a:p>
          <a:p>
            <a:endParaRPr lang="en-US" altLang="zh-CN" sz="100" dirty="0"/>
          </a:p>
          <a:p>
            <a:r>
              <a:rPr lang="zh-CN" altLang="en-US" sz="2400" dirty="0"/>
              <a:t>前者追求流畅视频体验（</a:t>
            </a:r>
            <a:r>
              <a:rPr lang="zh-CN" altLang="en-US" sz="2400" b="1" dirty="0">
                <a:solidFill>
                  <a:srgbClr val="FFC000"/>
                </a:solidFill>
              </a:rPr>
              <a:t>软目标</a:t>
            </a:r>
            <a:r>
              <a:rPr lang="zh-CN" altLang="en-US" sz="2400" dirty="0"/>
              <a:t>）、占</a:t>
            </a:r>
            <a:r>
              <a:rPr lang="zh-CN" altLang="en-US" sz="2400" b="1" dirty="0">
                <a:solidFill>
                  <a:srgbClr val="0070C0"/>
                </a:solidFill>
              </a:rPr>
              <a:t>资源</a:t>
            </a:r>
            <a:r>
              <a:rPr lang="zh-CN" altLang="en-US" sz="2400" dirty="0"/>
              <a:t>多，粘性与消费能力较弱（</a:t>
            </a:r>
            <a:r>
              <a:rPr lang="zh-CN" altLang="en-US" sz="2400" b="1" dirty="0">
                <a:solidFill>
                  <a:srgbClr val="00B050"/>
                </a:solidFill>
              </a:rPr>
              <a:t>任务</a:t>
            </a:r>
            <a:r>
              <a:rPr lang="zh-CN" altLang="en-US" sz="2400" dirty="0"/>
              <a:t>）；后者则相反（</a:t>
            </a:r>
            <a:r>
              <a:rPr lang="zh-CN" altLang="en-US" sz="2400" dirty="0">
                <a:solidFill>
                  <a:srgbClr val="FF0000"/>
                </a:solidFill>
              </a:rPr>
              <a:t>认同感</a:t>
            </a:r>
            <a:r>
              <a:rPr lang="zh-CN" altLang="en-US" sz="2400" dirty="0"/>
              <a:t>，</a:t>
            </a:r>
            <a:r>
              <a:rPr lang="zh-CN" altLang="en-US" sz="2400" dirty="0">
                <a:solidFill>
                  <a:srgbClr val="00B050"/>
                </a:solidFill>
              </a:rPr>
              <a:t>核心社区</a:t>
            </a:r>
            <a:r>
              <a:rPr lang="zh-CN" altLang="en-US" sz="2400" dirty="0"/>
              <a:t>，</a:t>
            </a:r>
            <a:r>
              <a:rPr lang="zh-CN" altLang="en-US" sz="2400" dirty="0">
                <a:solidFill>
                  <a:srgbClr val="0070C0"/>
                </a:solidFill>
              </a:rPr>
              <a:t>高粘性游戏运营</a:t>
            </a:r>
            <a:r>
              <a:rPr lang="zh-CN" altLang="en-US" sz="2400" dirty="0"/>
              <a:t>）；</a:t>
            </a:r>
            <a:r>
              <a:rPr lang="zh-CN" altLang="en-US" sz="2400" i="1" dirty="0"/>
              <a:t>从维系</a:t>
            </a:r>
            <a:r>
              <a:rPr lang="en-US" altLang="zh-CN" sz="2400" i="1" dirty="0"/>
              <a:t>B</a:t>
            </a:r>
            <a:r>
              <a:rPr lang="zh-CN" altLang="en-US" sz="2400" i="1" dirty="0"/>
              <a:t>站的独特良好社区氛围而言，后者更关键一点点</a:t>
            </a:r>
            <a:endParaRPr lang="en-US" altLang="zh-CN" sz="2400" i="1" dirty="0"/>
          </a:p>
          <a:p>
            <a:endParaRPr lang="en-US" altLang="zh-CN" sz="100" dirty="0"/>
          </a:p>
          <a:p>
            <a:pPr lvl="1"/>
            <a:r>
              <a:rPr lang="zh-CN" altLang="en-US" sz="2000" b="1" dirty="0"/>
              <a:t>然而后者在事实上补贴前者，导致</a:t>
            </a:r>
            <a:r>
              <a:rPr lang="en-US" altLang="zh-CN" sz="2000" b="1" dirty="0"/>
              <a:t>B</a:t>
            </a:r>
            <a:r>
              <a:rPr lang="zh-CN" altLang="en-US" sz="2000" b="1" dirty="0"/>
              <a:t>站老用户不满</a:t>
            </a:r>
            <a:r>
              <a:rPr lang="zh-CN" altLang="en-US" sz="2000" dirty="0"/>
              <a:t>（</a:t>
            </a:r>
            <a:r>
              <a:rPr lang="en-US" altLang="zh-CN" sz="2000" i="1" dirty="0"/>
              <a:t>A</a:t>
            </a:r>
            <a:r>
              <a:rPr lang="zh-CN" altLang="en-US" sz="2000" i="1" dirty="0"/>
              <a:t>站欢迎回家事件</a:t>
            </a:r>
            <a:r>
              <a:rPr lang="zh-CN" altLang="en-US" sz="2000" dirty="0"/>
              <a:t>）</a:t>
            </a:r>
            <a:endParaRPr lang="en-US" altLang="zh-CN" sz="2000" dirty="0"/>
          </a:p>
          <a:p>
            <a:pPr lvl="1"/>
            <a:r>
              <a:rPr lang="en-US" altLang="zh-CN" sz="2000" b="1" dirty="0"/>
              <a:t>B</a:t>
            </a:r>
            <a:r>
              <a:rPr lang="zh-CN" altLang="en-US" sz="2000" b="1" dirty="0"/>
              <a:t>站策略 </a:t>
            </a:r>
            <a:r>
              <a:rPr lang="en-US" altLang="zh-CN" sz="2000" b="1" dirty="0"/>
              <a:t>– </a:t>
            </a:r>
            <a:r>
              <a:rPr lang="zh-CN" altLang="en-US" sz="2000" b="1" dirty="0"/>
              <a:t>两大类涉众并存：</a:t>
            </a:r>
            <a:r>
              <a:rPr lang="zh-CN" altLang="en-US" sz="2000" dirty="0"/>
              <a:t>不断吸纳一般用户并提升其消费能力（社区粘性</a:t>
            </a:r>
            <a:r>
              <a:rPr lang="en-US" altLang="zh-CN" sz="2000" dirty="0"/>
              <a:t>+</a:t>
            </a:r>
            <a:r>
              <a:rPr lang="zh-CN" altLang="en-US" sz="2000" dirty="0"/>
              <a:t>大会员</a:t>
            </a:r>
            <a:r>
              <a:rPr lang="en-US" altLang="zh-CN" sz="2000" dirty="0"/>
              <a:t>+</a:t>
            </a:r>
            <a:r>
              <a:rPr lang="zh-CN" altLang="en-US" sz="2000" dirty="0"/>
              <a:t>广告</a:t>
            </a:r>
            <a:r>
              <a:rPr lang="en-US" altLang="zh-CN" sz="2000" dirty="0"/>
              <a:t>/</a:t>
            </a:r>
            <a:r>
              <a:rPr lang="zh-CN" altLang="en-US" sz="2000" dirty="0"/>
              <a:t>电商 ）</a:t>
            </a:r>
            <a:r>
              <a:rPr lang="en-US" altLang="zh-CN" sz="2000" dirty="0"/>
              <a:t>VS </a:t>
            </a:r>
            <a:r>
              <a:rPr lang="zh-CN" altLang="en-US" sz="2000" dirty="0"/>
              <a:t>笼络核心用户（更多宅向内容与线下活动）</a:t>
            </a:r>
            <a:endParaRPr lang="en-US" altLang="zh-CN" sz="2000" dirty="0"/>
          </a:p>
          <a:p>
            <a:pPr lvl="1"/>
            <a:r>
              <a:rPr lang="zh-CN" altLang="en-US" sz="1800" b="1" dirty="0"/>
              <a:t>现状：</a:t>
            </a:r>
            <a:r>
              <a:rPr lang="zh-CN" altLang="en-US" sz="1800" dirty="0"/>
              <a:t>二季度亏</a:t>
            </a:r>
            <a:r>
              <a:rPr lang="en-US" altLang="zh-CN" sz="1800" dirty="0"/>
              <a:t>20</a:t>
            </a:r>
            <a:r>
              <a:rPr lang="zh-CN" altLang="en-US" sz="1800" dirty="0"/>
              <a:t>亿换月活</a:t>
            </a:r>
            <a:r>
              <a:rPr lang="en-US" altLang="zh-CN" sz="1800" dirty="0"/>
              <a:t>3</a:t>
            </a:r>
            <a:r>
              <a:rPr lang="zh-CN" altLang="en-US" sz="1800" dirty="0"/>
              <a:t>亿（</a:t>
            </a:r>
            <a:r>
              <a:rPr lang="en-US" altLang="zh-CN" sz="1800" dirty="0"/>
              <a:t>89 min</a:t>
            </a:r>
            <a:r>
              <a:rPr lang="zh-CN" altLang="en-US" sz="1800" dirty="0"/>
              <a:t>） ，付费率</a:t>
            </a:r>
            <a:r>
              <a:rPr lang="en-US" altLang="zh-CN" sz="1800" dirty="0"/>
              <a:t>9% </a:t>
            </a:r>
            <a:r>
              <a:rPr lang="zh-CN" altLang="en-US" sz="1800" dirty="0"/>
              <a:t>，游戏收入跌至</a:t>
            </a:r>
            <a:r>
              <a:rPr lang="en-US" altLang="zh-CN" sz="1800" dirty="0"/>
              <a:t>21%</a:t>
            </a:r>
            <a:endParaRPr lang="zh-CN" altLang="en-US" sz="1800" dirty="0"/>
          </a:p>
        </p:txBody>
      </p:sp>
      <p:sp>
        <p:nvSpPr>
          <p:cNvPr id="119812" name="灯片编号占位符 3">
            <a:extLst>
              <a:ext uri="{FF2B5EF4-FFF2-40B4-BE49-F238E27FC236}">
                <a16:creationId xmlns:a16="http://schemas.microsoft.com/office/drawing/2014/main" id="{13666352-74A7-C268-9EE0-47702E71814F}"/>
              </a:ext>
            </a:extLst>
          </p:cNvPr>
          <p:cNvSpPr>
            <a:spLocks noGrp="1" noChangeArrowheads="1"/>
          </p:cNvSpPr>
          <p:nvPr>
            <p:ph type="sldNum" sz="quarter" idx="12"/>
          </p:nvPr>
        </p:nvSpPr>
        <p:spPr>
          <a:xfrm>
            <a:off x="6863166" y="6289675"/>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BB562C-D050-4553-A703-D048982D1B55}"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dirty="0">
              <a:ln>
                <a:noFill/>
              </a:ln>
              <a:solidFill>
                <a:srgbClr val="000000"/>
              </a:solidFill>
              <a:effectLst/>
              <a:uLnTx/>
              <a:uFillTx/>
              <a:latin typeface="Garamond" panose="02020404030301010803" pitchFamily="18" charset="0"/>
              <a:ea typeface="宋体" panose="02010600030101010101" pitchFamily="2" charset="-122"/>
              <a:cs typeface="+mn-cs"/>
            </a:endParaRPr>
          </a:p>
        </p:txBody>
      </p:sp>
      <p:pic>
        <p:nvPicPr>
          <p:cNvPr id="119813" name="Picture 2">
            <a:extLst>
              <a:ext uri="{FF2B5EF4-FFF2-40B4-BE49-F238E27FC236}">
                <a16:creationId xmlns:a16="http://schemas.microsoft.com/office/drawing/2014/main" id="{08A68B44-E537-CCE9-F540-B33559770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11125"/>
            <a:ext cx="332105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A56A067-C2D1-B9A6-4022-C996F88A547D}"/>
              </a:ext>
            </a:extLst>
          </p:cNvPr>
          <p:cNvSpPr>
            <a:spLocks noGrp="1" noChangeArrowheads="1"/>
          </p:cNvSpPr>
          <p:nvPr>
            <p:ph type="title"/>
          </p:nvPr>
        </p:nvSpPr>
        <p:spPr/>
        <p:txBody>
          <a:bodyPr/>
          <a:lstStyle/>
          <a:p>
            <a:pPr eaLnBrk="1" hangingPunct="1"/>
            <a:r>
              <a:rPr lang="zh-CN" altLang="en-US"/>
              <a:t>主要内容</a:t>
            </a:r>
          </a:p>
        </p:txBody>
      </p:sp>
      <p:sp>
        <p:nvSpPr>
          <p:cNvPr id="120835" name="Rectangle 3">
            <a:extLst>
              <a:ext uri="{FF2B5EF4-FFF2-40B4-BE49-F238E27FC236}">
                <a16:creationId xmlns:a16="http://schemas.microsoft.com/office/drawing/2014/main" id="{54364AE6-0A8F-BE0C-469E-6355365E4812}"/>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涉众描述</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20836" name="灯片编号占位符 1">
            <a:extLst>
              <a:ext uri="{FF2B5EF4-FFF2-40B4-BE49-F238E27FC236}">
                <a16:creationId xmlns:a16="http://schemas.microsoft.com/office/drawing/2014/main" id="{8CB21DEF-89C8-8A66-ADA4-BB04C28D765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99492F-6B5D-4DA9-837C-1EF98DF35E0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7CC3949-D9B4-319D-C8E5-A53641330E26}"/>
              </a:ext>
            </a:extLst>
          </p:cNvPr>
          <p:cNvSpPr>
            <a:spLocks noGrp="1" noChangeArrowheads="1"/>
          </p:cNvSpPr>
          <p:nvPr>
            <p:ph type="title"/>
          </p:nvPr>
        </p:nvSpPr>
        <p:spPr/>
        <p:txBody>
          <a:bodyPr/>
          <a:lstStyle/>
          <a:p>
            <a:pPr eaLnBrk="1" hangingPunct="1"/>
            <a:r>
              <a:rPr lang="en-US" altLang="zh-CN" sz="4000"/>
              <a:t>4.1</a:t>
            </a:r>
            <a:r>
              <a:rPr lang="en-GB" altLang="zh-CN" sz="4000"/>
              <a:t> </a:t>
            </a:r>
            <a:r>
              <a:rPr lang="zh-CN" altLang="en-US" sz="4000"/>
              <a:t>应该描述哪些内容</a:t>
            </a:r>
            <a:endParaRPr lang="zh-CN" altLang="en-US" sz="3800"/>
          </a:p>
        </p:txBody>
      </p:sp>
      <p:sp>
        <p:nvSpPr>
          <p:cNvPr id="121859" name="Rectangle 3">
            <a:extLst>
              <a:ext uri="{FF2B5EF4-FFF2-40B4-BE49-F238E27FC236}">
                <a16:creationId xmlns:a16="http://schemas.microsoft.com/office/drawing/2014/main" id="{0DC7C92B-5EB9-3DBE-7BC2-5E66B290A734}"/>
              </a:ext>
            </a:extLst>
          </p:cNvPr>
          <p:cNvSpPr>
            <a:spLocks noGrp="1" noChangeArrowheads="1"/>
          </p:cNvSpPr>
          <p:nvPr>
            <p:ph type="body" idx="1"/>
          </p:nvPr>
        </p:nvSpPr>
        <p:spPr/>
        <p:txBody>
          <a:bodyPr/>
          <a:lstStyle/>
          <a:p>
            <a:pPr eaLnBrk="1" hangingPunct="1"/>
            <a:r>
              <a:rPr lang="en-US" altLang="zh-CN" sz="2600" dirty="0"/>
              <a:t>L1</a:t>
            </a:r>
            <a:r>
              <a:rPr lang="zh-CN" altLang="en-US" sz="2600" dirty="0"/>
              <a:t>：根据软件系统的功能前景寻找涉众</a:t>
            </a:r>
          </a:p>
          <a:p>
            <a:pPr eaLnBrk="1" hangingPunct="1"/>
            <a:r>
              <a:rPr lang="en-US" altLang="zh-CN" sz="2600" dirty="0"/>
              <a:t>L2</a:t>
            </a:r>
            <a:r>
              <a:rPr lang="zh-CN" altLang="en-US" sz="2600" dirty="0"/>
              <a:t>：从涉众对象那里获取需求</a:t>
            </a:r>
          </a:p>
          <a:p>
            <a:pPr eaLnBrk="1" hangingPunct="1"/>
            <a:r>
              <a:rPr lang="en-US" altLang="zh-CN" sz="2600" dirty="0"/>
              <a:t>L3 : </a:t>
            </a:r>
            <a:r>
              <a:rPr lang="zh-CN" altLang="en-US" sz="2600" b="1" dirty="0"/>
              <a:t>分析涉众的输赢条件</a:t>
            </a:r>
            <a:r>
              <a:rPr lang="en-US" altLang="zh-CN" sz="2600" b="1" dirty="0"/>
              <a:t>,</a:t>
            </a:r>
            <a:r>
              <a:rPr lang="zh-CN" altLang="en-US" sz="2600" b="1" dirty="0"/>
              <a:t>实施共赢策略 </a:t>
            </a:r>
          </a:p>
          <a:p>
            <a:pPr eaLnBrk="1" hangingPunct="1"/>
            <a:r>
              <a:rPr lang="en-US" altLang="zh-CN" sz="2600" dirty="0"/>
              <a:t>L4:  </a:t>
            </a:r>
            <a:r>
              <a:rPr lang="zh-CN" altLang="en-US" sz="2600" b="1" dirty="0">
                <a:solidFill>
                  <a:srgbClr val="FF0000"/>
                </a:solidFill>
              </a:rPr>
              <a:t>涉众对系统的影响力：</a:t>
            </a:r>
            <a:r>
              <a:rPr lang="zh-CN" altLang="en-US" sz="2600" dirty="0"/>
              <a:t>了解涉众实现、监控和评估软件系统的能力，分析涉众的力量和影响范围；了解涉众实现、监控和评估软件系统的意愿，</a:t>
            </a:r>
            <a:r>
              <a:rPr lang="zh-CN" altLang="en-US" sz="2600" i="1" dirty="0"/>
              <a:t>即分析涉众的关注点和兴趣取向</a:t>
            </a:r>
          </a:p>
          <a:p>
            <a:pPr eaLnBrk="1" hangingPunct="1"/>
            <a:r>
              <a:rPr lang="en-US" altLang="zh-CN" sz="2600" dirty="0"/>
              <a:t>L5:  </a:t>
            </a:r>
            <a:r>
              <a:rPr lang="zh-CN" altLang="en-US" sz="2600" b="1" dirty="0"/>
              <a:t>了解涉众的个人特征和工作特征</a:t>
            </a:r>
            <a:r>
              <a:rPr lang="zh-CN" altLang="en-US" sz="2600" dirty="0"/>
              <a:t>，以便在涉众固定的情况下</a:t>
            </a:r>
            <a:r>
              <a:rPr lang="zh-CN" altLang="en-US" sz="2600" b="1" dirty="0"/>
              <a:t>对软件系统的功能进行合理的调整  </a:t>
            </a:r>
          </a:p>
        </p:txBody>
      </p:sp>
      <p:sp>
        <p:nvSpPr>
          <p:cNvPr id="121860" name="灯片编号占位符 1">
            <a:extLst>
              <a:ext uri="{FF2B5EF4-FFF2-40B4-BE49-F238E27FC236}">
                <a16:creationId xmlns:a16="http://schemas.microsoft.com/office/drawing/2014/main" id="{2FC73CCC-5E7F-2C9F-2AA6-509CA8C0AC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F86CE9-8B2C-4B70-9128-C5199158AFB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E4C60AAC-24BB-EE8C-0A09-8F1DD3EBED97}"/>
              </a:ext>
            </a:extLst>
          </p:cNvPr>
          <p:cNvSpPr>
            <a:spLocks noGrp="1" noChangeArrowheads="1"/>
          </p:cNvSpPr>
          <p:nvPr>
            <p:ph type="title"/>
          </p:nvPr>
        </p:nvSpPr>
        <p:spPr/>
        <p:txBody>
          <a:bodyPr/>
          <a:lstStyle/>
          <a:p>
            <a:pPr eaLnBrk="1" hangingPunct="1"/>
            <a:r>
              <a:rPr lang="en-US" altLang="zh-CN"/>
              <a:t>4.2  </a:t>
            </a:r>
            <a:r>
              <a:rPr lang="zh-CN" altLang="en-US"/>
              <a:t>涉众简单特征描述 </a:t>
            </a:r>
            <a:r>
              <a:rPr lang="en-US" altLang="zh-CN"/>
              <a:t>(1)</a:t>
            </a:r>
          </a:p>
        </p:txBody>
      </p:sp>
      <p:graphicFrame>
        <p:nvGraphicFramePr>
          <p:cNvPr id="29804" name="Group 108">
            <a:extLst>
              <a:ext uri="{FF2B5EF4-FFF2-40B4-BE49-F238E27FC236}">
                <a16:creationId xmlns:a16="http://schemas.microsoft.com/office/drawing/2014/main" id="{A1E6874D-24F5-AD57-6C24-776A34E9A66B}"/>
              </a:ext>
            </a:extLst>
          </p:cNvPr>
          <p:cNvGraphicFramePr>
            <a:graphicFrameLocks noGrp="1"/>
          </p:cNvGraphicFramePr>
          <p:nvPr>
            <p:ph idx="1"/>
          </p:nvPr>
        </p:nvGraphicFramePr>
        <p:xfrm>
          <a:off x="457200" y="990600"/>
          <a:ext cx="8229600" cy="5181600"/>
        </p:xfrm>
        <a:graphic>
          <a:graphicData uri="http://schemas.openxmlformats.org/drawingml/2006/table">
            <a:tbl>
              <a:tblPr/>
              <a:tblGrid>
                <a:gridCol w="2120900">
                  <a:extLst>
                    <a:ext uri="{9D8B030D-6E8A-4147-A177-3AD203B41FA5}">
                      <a16:colId xmlns:a16="http://schemas.microsoft.com/office/drawing/2014/main" val="20000"/>
                    </a:ext>
                  </a:extLst>
                </a:gridCol>
                <a:gridCol w="6108700">
                  <a:extLst>
                    <a:ext uri="{9D8B030D-6E8A-4147-A177-3AD203B41FA5}">
                      <a16:colId xmlns:a16="http://schemas.microsoft.com/office/drawing/2014/main" val="20001"/>
                    </a:ext>
                  </a:extLst>
                </a:gridCol>
              </a:tblGrid>
              <a:tr h="454025">
                <a:tc rowSpan="4">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个人特征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年龄、性别、学历、职业、职务</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生活方式、个性、对新技术的态度</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技能</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身体能力及限制，例如色盲</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工作特征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任务</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使用状况（利用程度、使用频率等）</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技能和经验（新手</a:t>
                      </a:r>
                      <a:r>
                        <a:rPr kumimoji="0" lang="en-US" altLang="zh-CN"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专家）</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40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地理和社会特征</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地理：区域、国家</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2438">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文化背景</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4025">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社会关系</a:t>
                      </a:r>
                      <a:endParaRPr kumimoji="0" lang="zh-CN" altLang="en-US" sz="48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22911" name="灯片编号占位符 1">
            <a:extLst>
              <a:ext uri="{FF2B5EF4-FFF2-40B4-BE49-F238E27FC236}">
                <a16:creationId xmlns:a16="http://schemas.microsoft.com/office/drawing/2014/main" id="{9F1407F0-798E-7B4D-B9FB-19AB1E6E1B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E7105E-27EE-455B-A0F6-EA61207CEF12}"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67">
            <a:extLst>
              <a:ext uri="{FF2B5EF4-FFF2-40B4-BE49-F238E27FC236}">
                <a16:creationId xmlns:a16="http://schemas.microsoft.com/office/drawing/2014/main" id="{7BBA3BF7-039C-8422-4DD3-4A857C893DE7}"/>
              </a:ext>
            </a:extLst>
          </p:cNvPr>
          <p:cNvSpPr>
            <a:spLocks noGrp="1" noChangeArrowheads="1"/>
          </p:cNvSpPr>
          <p:nvPr>
            <p:ph type="title"/>
          </p:nvPr>
        </p:nvSpPr>
        <p:spPr/>
        <p:txBody>
          <a:bodyPr/>
          <a:lstStyle/>
          <a:p>
            <a:pPr eaLnBrk="1" hangingPunct="1"/>
            <a:r>
              <a:rPr lang="en-US" altLang="zh-CN" sz="2800"/>
              <a:t>4.2  </a:t>
            </a:r>
            <a:r>
              <a:rPr lang="zh-CN" altLang="en-US" sz="2800"/>
              <a:t>涉众简单特征描述 </a:t>
            </a:r>
            <a:r>
              <a:rPr lang="en-US" altLang="zh-CN" sz="2800"/>
              <a:t>(1)</a:t>
            </a:r>
            <a:br>
              <a:rPr lang="en-US" altLang="zh-CN" sz="2600"/>
            </a:br>
            <a:r>
              <a:rPr lang="en-US" altLang="zh-CN" sz="2600">
                <a:latin typeface="Arial" panose="020B0604020202020204" pitchFamily="34" charset="0"/>
              </a:rPr>
              <a:t>——</a:t>
            </a:r>
            <a:r>
              <a:rPr lang="zh-CN" altLang="en-US" sz="2600"/>
              <a:t>示例</a:t>
            </a:r>
          </a:p>
        </p:txBody>
      </p:sp>
      <p:graphicFrame>
        <p:nvGraphicFramePr>
          <p:cNvPr id="31816" name="Group 72">
            <a:extLst>
              <a:ext uri="{FF2B5EF4-FFF2-40B4-BE49-F238E27FC236}">
                <a16:creationId xmlns:a16="http://schemas.microsoft.com/office/drawing/2014/main" id="{4F95BD35-5724-F827-A695-B742F139B559}"/>
              </a:ext>
            </a:extLst>
          </p:cNvPr>
          <p:cNvGraphicFramePr>
            <a:graphicFrameLocks noGrp="1"/>
          </p:cNvGraphicFramePr>
          <p:nvPr>
            <p:ph idx="1"/>
          </p:nvPr>
        </p:nvGraphicFramePr>
        <p:xfrm>
          <a:off x="381000" y="1066800"/>
          <a:ext cx="8229600" cy="5224465"/>
        </p:xfrm>
        <a:graphic>
          <a:graphicData uri="http://schemas.openxmlformats.org/drawingml/2006/table">
            <a:tbl>
              <a:tblPr/>
              <a:tblGrid>
                <a:gridCol w="1073150">
                  <a:extLst>
                    <a:ext uri="{9D8B030D-6E8A-4147-A177-3AD203B41FA5}">
                      <a16:colId xmlns:a16="http://schemas.microsoft.com/office/drawing/2014/main" val="20000"/>
                    </a:ext>
                  </a:extLst>
                </a:gridCol>
                <a:gridCol w="7156450">
                  <a:extLst>
                    <a:ext uri="{9D8B030D-6E8A-4147-A177-3AD203B41FA5}">
                      <a16:colId xmlns:a16="http://schemas.microsoft.com/office/drawing/2014/main" val="20001"/>
                    </a:ext>
                  </a:extLst>
                </a:gridCol>
              </a:tblGrid>
              <a:tr h="4380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涉众</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特征</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43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药剂师</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药剂师将使用系统请求来自供应商和仓库的化学制品。药剂师每天多次使用系统，主要用于跟踪进出实验室的化学制品容器。药剂师</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需要在供应商目录中查找指定化学制品</a:t>
                      </a:r>
                      <a:endParaRPr kumimoji="0" lang="zh-CN" altLang="en-US" sz="3600" b="0" i="0" u="none" strike="noStrike" cap="none" normalizeH="0" baseline="0" dirty="0">
                        <a:ln>
                          <a:noFill/>
                        </a:ln>
                        <a:solidFill>
                          <a:srgbClr val="FF0000"/>
                        </a:solidFill>
                        <a:effectLst/>
                        <a:latin typeface="Arial" pitchFamily="34" charset="0"/>
                        <a:ea typeface="仿宋_GB2312" pitchFamily="49" charset="-122"/>
                        <a:cs typeface="AdobeSongStd-Light"/>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03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采购者</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采购者在采购部门处理其他用户所提交的化学制品请求，他们与外部的供应商建立联系，制定并发出订单。采购者对化学制品几乎不了解，因此将</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需要简单的查询机制来查找供应商目录</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。采购者不使用系统中容器跟踪这一特性。每个采购者平均每天使用系统</a:t>
                      </a:r>
                      <a:r>
                        <a:rPr kumimoji="0" lang="en-US" altLang="zh-CN" sz="1800" b="0" i="0" u="none" strike="noStrike" cap="none" normalizeH="0" baseline="0" dirty="0">
                          <a:ln>
                            <a:noFill/>
                          </a:ln>
                          <a:solidFill>
                            <a:srgbClr val="000000"/>
                          </a:solidFill>
                          <a:effectLst/>
                          <a:latin typeface="Times New Roman" pitchFamily="18" charset="0"/>
                          <a:ea typeface="仿宋_GB2312" pitchFamily="49" charset="-122"/>
                          <a:cs typeface="Times New Roman" pitchFamily="18" charset="0"/>
                        </a:rPr>
                        <a:t>1 0</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次</a:t>
                      </a:r>
                      <a:endParaRPr kumimoji="0" lang="zh-CN" altLang="en-US" sz="3600" b="0" i="0" u="none" strike="noStrike" cap="none" normalizeH="0" baseline="0" dirty="0">
                        <a:ln>
                          <a:noFill/>
                        </a:ln>
                        <a:solidFill>
                          <a:schemeClr val="tx1"/>
                        </a:solidFill>
                        <a:effectLst/>
                        <a:latin typeface="Arial" pitchFamily="34" charset="0"/>
                        <a:ea typeface="宋体" pitchFamily="2" charset="-122"/>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30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化学制品仓库人员</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化学制品仓库人员包括三个技师，管理着多达</a:t>
                      </a:r>
                      <a:r>
                        <a:rPr kumimoji="0" lang="en-US" altLang="zh-CN" sz="1800" b="0" i="0" u="none" strike="noStrike" cap="none" normalizeH="0" baseline="0" dirty="0">
                          <a:ln>
                            <a:noFill/>
                          </a:ln>
                          <a:solidFill>
                            <a:srgbClr val="000000"/>
                          </a:solidFill>
                          <a:effectLst/>
                          <a:latin typeface="Times New Roman" pitchFamily="18" charset="0"/>
                          <a:ea typeface="仿宋_GB2312" pitchFamily="49" charset="-122"/>
                          <a:cs typeface="Times New Roman" pitchFamily="18" charset="0"/>
                        </a:rPr>
                        <a:t>500 000</a:t>
                      </a: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种化学制品容器。他们将处理来自药剂师的请求并提供可用的容器，向供应商请求新的化学制品以及跟踪进出仓库的所有容器的流向，他们是货存清单和化学制品使用报告特性的唯一使用者。由于交易量大，化学制品仓库人员所使用的</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系统功能必须是自动化并且高效</a:t>
                      </a:r>
                      <a:endParaRPr kumimoji="0" lang="zh-CN" altLang="en-US" sz="3600" b="0" i="0" u="none" strike="noStrike" cap="none" normalizeH="0" baseline="0" dirty="0">
                        <a:ln>
                          <a:noFill/>
                        </a:ln>
                        <a:solidFill>
                          <a:srgbClr val="FF0000"/>
                        </a:solidFill>
                        <a:effectLst/>
                        <a:latin typeface="Arial" pitchFamily="34" charset="0"/>
                        <a:ea typeface="宋体" pitchFamily="2" charset="-122"/>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86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imes New Roman" pitchFamily="18" charset="0"/>
                          <a:ea typeface="仿宋_GB2312" pitchFamily="49" charset="-122"/>
                          <a:cs typeface="AdobeSongStd-Light"/>
                        </a:rPr>
                        <a:t>卫生和安全人员</a:t>
                      </a:r>
                      <a:endParaRPr kumimoji="0" lang="zh-CN" altLang="en-US" sz="3600" b="0" i="0" u="none" strike="noStrike" cap="none" normalizeH="0" baseline="0">
                        <a:ln>
                          <a:noFill/>
                        </a:ln>
                        <a:solidFill>
                          <a:schemeClr val="tx1"/>
                        </a:solidFill>
                        <a:effectLst/>
                        <a:latin typeface="Arial" pitchFamily="34" charset="0"/>
                        <a:ea typeface="仿宋_GB2312" pitchFamily="49" charset="-122"/>
                        <a:cs typeface="AdobeSongStd-Light"/>
                      </a:endParaRPr>
                    </a:p>
                  </a:txBody>
                  <a:tcPr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Times New Roman" pitchFamily="18" charset="0"/>
                          <a:ea typeface="仿宋_GB2312" pitchFamily="49" charset="-122"/>
                          <a:cs typeface="AdobeSongStd-Light"/>
                        </a:rPr>
                        <a:t>卫生和安全人员使用系统是为了生成符合官方关于化学制品使用和处理规则的季度报表。这些报表必须提前定义，并不需要特别查询能力，当官方的规则改变时，卫生和安全管理人员可能每年多次要求变化报表中的内容。</a:t>
                      </a:r>
                      <a:r>
                        <a:rPr kumimoji="0" lang="zh-CN" altLang="en-US" sz="1800" b="0" i="0" u="none" strike="noStrike" cap="none" normalizeH="0" baseline="0" dirty="0">
                          <a:ln>
                            <a:noFill/>
                          </a:ln>
                          <a:solidFill>
                            <a:srgbClr val="FF0000"/>
                          </a:solidFill>
                          <a:effectLst/>
                          <a:latin typeface="Times New Roman" pitchFamily="18" charset="0"/>
                          <a:ea typeface="仿宋_GB2312" pitchFamily="49" charset="-122"/>
                          <a:cs typeface="AdobeSongStd-Light"/>
                        </a:rPr>
                        <a:t>报表变更优先级最高</a:t>
                      </a:r>
                      <a:endParaRPr kumimoji="0" lang="zh-CN" altLang="en-US" sz="3600" b="0" i="0" u="none" strike="noStrike" cap="none" normalizeH="0" baseline="0" dirty="0">
                        <a:ln>
                          <a:noFill/>
                        </a:ln>
                        <a:solidFill>
                          <a:srgbClr val="FF0000"/>
                        </a:solidFill>
                        <a:effectLst/>
                        <a:latin typeface="Arial" pitchFamily="34" charset="0"/>
                        <a:ea typeface="仿宋_GB2312" pitchFamily="49" charset="-122"/>
                        <a:cs typeface="AdobeSongStd-Light"/>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927" name="灯片编号占位符 1">
            <a:extLst>
              <a:ext uri="{FF2B5EF4-FFF2-40B4-BE49-F238E27FC236}">
                <a16:creationId xmlns:a16="http://schemas.microsoft.com/office/drawing/2014/main" id="{316CC843-C612-4D66-EB04-4D9F3AC8687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65F9A3-366D-4C29-BE26-8B48B917E74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138A8D7A-9B42-82FE-79F7-D727ACDCA8EB}"/>
              </a:ext>
            </a:extLst>
          </p:cNvPr>
          <p:cNvSpPr>
            <a:spLocks noGrp="1" noChangeArrowheads="1"/>
          </p:cNvSpPr>
          <p:nvPr>
            <p:ph type="title"/>
          </p:nvPr>
        </p:nvSpPr>
        <p:spPr/>
        <p:txBody>
          <a:bodyPr/>
          <a:lstStyle/>
          <a:p>
            <a:pPr eaLnBrk="1" hangingPunct="1"/>
            <a:r>
              <a:rPr lang="en-US" altLang="zh-CN"/>
              <a:t>4.2  </a:t>
            </a:r>
            <a:r>
              <a:rPr lang="zh-CN" altLang="en-US"/>
              <a:t>涉众深度信息描述 </a:t>
            </a:r>
            <a:r>
              <a:rPr lang="en-US" altLang="zh-CN"/>
              <a:t>(2)</a:t>
            </a:r>
          </a:p>
        </p:txBody>
      </p:sp>
      <p:sp>
        <p:nvSpPr>
          <p:cNvPr id="125955" name="Rectangle 3">
            <a:extLst>
              <a:ext uri="{FF2B5EF4-FFF2-40B4-BE49-F238E27FC236}">
                <a16:creationId xmlns:a16="http://schemas.microsoft.com/office/drawing/2014/main" id="{EA9DE186-A202-5E69-A492-4B50807EE2AB}"/>
              </a:ext>
            </a:extLst>
          </p:cNvPr>
          <p:cNvSpPr>
            <a:spLocks noGrp="1" noChangeArrowheads="1"/>
          </p:cNvSpPr>
          <p:nvPr>
            <p:ph type="body" idx="1"/>
          </p:nvPr>
        </p:nvSpPr>
        <p:spPr/>
        <p:txBody>
          <a:bodyPr/>
          <a:lstStyle/>
          <a:p>
            <a:pPr eaLnBrk="1" hangingPunct="1"/>
            <a:r>
              <a:rPr lang="zh-CN" altLang="en-US" dirty="0"/>
              <a:t>对项目的关注点和兴趣所在，态度是反对还是赞同；</a:t>
            </a:r>
          </a:p>
          <a:p>
            <a:pPr eaLnBrk="1" hangingPunct="1"/>
            <a:r>
              <a:rPr lang="zh-CN" altLang="en-US" dirty="0"/>
              <a:t>对项目的期望，成为项目赢家的条件；</a:t>
            </a:r>
          </a:p>
          <a:p>
            <a:pPr eaLnBrk="1" hangingPunct="1"/>
            <a:r>
              <a:rPr lang="zh-CN" altLang="en-US" dirty="0"/>
              <a:t>可能受到的项目的影响，影响的具体内容及影响程度；</a:t>
            </a:r>
          </a:p>
          <a:p>
            <a:pPr eaLnBrk="1" hangingPunct="1"/>
            <a:r>
              <a:rPr lang="zh-CN" altLang="en-US" dirty="0"/>
              <a:t>可以对项目施加的影响，力量的施加点及其强度。</a:t>
            </a:r>
            <a:endParaRPr lang="en-US" altLang="zh-CN" dirty="0"/>
          </a:p>
          <a:p>
            <a:pPr eaLnBrk="1" hangingPunct="1"/>
            <a:r>
              <a:rPr lang="zh-CN" altLang="en-US" b="1" i="1" dirty="0">
                <a:solidFill>
                  <a:srgbClr val="FF0000"/>
                </a:solidFill>
              </a:rPr>
              <a:t>客户洞察中的移情图可以很好的补充涉众的深度信息 </a:t>
            </a:r>
          </a:p>
        </p:txBody>
      </p:sp>
      <p:sp>
        <p:nvSpPr>
          <p:cNvPr id="125956" name="灯片编号占位符 1">
            <a:extLst>
              <a:ext uri="{FF2B5EF4-FFF2-40B4-BE49-F238E27FC236}">
                <a16:creationId xmlns:a16="http://schemas.microsoft.com/office/drawing/2014/main" id="{456FB32E-DBBD-EB71-1EB8-8A6A6D6B37E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5CDB34-4197-4037-AFF6-AAE295BECD1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4C8309A-EAAC-CD72-528F-AB8802CCE7AE}"/>
              </a:ext>
            </a:extLst>
          </p:cNvPr>
          <p:cNvSpPr>
            <a:spLocks noGrp="1" noChangeArrowheads="1"/>
          </p:cNvSpPr>
          <p:nvPr>
            <p:ph type="title"/>
          </p:nvPr>
        </p:nvSpPr>
        <p:spPr/>
        <p:txBody>
          <a:bodyPr/>
          <a:lstStyle/>
          <a:p>
            <a:pPr eaLnBrk="1" hangingPunct="1"/>
            <a:r>
              <a:rPr lang="en-US" altLang="zh-CN" sz="4000" dirty="0"/>
              <a:t>4.2  </a:t>
            </a:r>
            <a:r>
              <a:rPr lang="zh-CN" altLang="en-US" sz="4000" dirty="0"/>
              <a:t>涉众深度信息描述 </a:t>
            </a:r>
            <a:r>
              <a:rPr lang="en-US" altLang="zh-CN" sz="4000" dirty="0"/>
              <a:t>(2)</a:t>
            </a:r>
            <a:r>
              <a:rPr lang="en-US" altLang="zh-CN" sz="3800" dirty="0">
                <a:latin typeface="Arial" panose="020B0604020202020204" pitchFamily="34" charset="0"/>
              </a:rPr>
              <a:t>——</a:t>
            </a:r>
            <a:r>
              <a:rPr lang="zh-CN" altLang="en-US" sz="3800" dirty="0"/>
              <a:t>示例</a:t>
            </a:r>
          </a:p>
        </p:txBody>
      </p:sp>
      <p:graphicFrame>
        <p:nvGraphicFramePr>
          <p:cNvPr id="35020" name="Group 204">
            <a:extLst>
              <a:ext uri="{FF2B5EF4-FFF2-40B4-BE49-F238E27FC236}">
                <a16:creationId xmlns:a16="http://schemas.microsoft.com/office/drawing/2014/main" id="{1ACB7A01-DB7A-62CD-F7EF-83D5803953FA}"/>
              </a:ext>
            </a:extLst>
          </p:cNvPr>
          <p:cNvGraphicFramePr>
            <a:graphicFrameLocks noGrp="1"/>
          </p:cNvGraphicFramePr>
          <p:nvPr>
            <p:ph idx="1"/>
          </p:nvPr>
        </p:nvGraphicFramePr>
        <p:xfrm>
          <a:off x="381000" y="986714"/>
          <a:ext cx="8229600" cy="4754564"/>
        </p:xfrm>
        <a:graphic>
          <a:graphicData uri="http://schemas.openxmlformats.org/drawingml/2006/table">
            <a:tbl>
              <a:tblPr/>
              <a:tblGrid>
                <a:gridCol w="893763">
                  <a:extLst>
                    <a:ext uri="{9D8B030D-6E8A-4147-A177-3AD203B41FA5}">
                      <a16:colId xmlns:a16="http://schemas.microsoft.com/office/drawing/2014/main" val="20000"/>
                    </a:ext>
                  </a:extLst>
                </a:gridCol>
                <a:gridCol w="1789112">
                  <a:extLst>
                    <a:ext uri="{9D8B030D-6E8A-4147-A177-3AD203B41FA5}">
                      <a16:colId xmlns:a16="http://schemas.microsoft.com/office/drawing/2014/main" val="20001"/>
                    </a:ext>
                  </a:extLst>
                </a:gridCol>
                <a:gridCol w="2147888">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gridCol w="1560512">
                  <a:extLst>
                    <a:ext uri="{9D8B030D-6E8A-4147-A177-3AD203B41FA5}">
                      <a16:colId xmlns:a16="http://schemas.microsoft.com/office/drawing/2014/main" val="20004"/>
                    </a:ext>
                  </a:extLst>
                </a:gridCol>
              </a:tblGrid>
              <a:tr h="33524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涉众</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主要目标</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态度</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主要关注点</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约束条件</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7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公司管理层</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提高员工生产率；节约自助餐厅的费用</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强烈承诺完成版本</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a:t>
                      </a: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；如果有条件尽早完成版本</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3</a:t>
                      </a:r>
                      <a:endParaRPr kumimoji="0" lang="en-US" altLang="zh-CN"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使用该系统所节约的费用必须超过开发和使用此系统的费用</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无</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43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自助餐厅工作人员</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更高效地利用了工作人员的整个工作时间；提高了客户的满意度</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Times New Roman" pitchFamily="18" charset="0"/>
                          <a:ea typeface="仿宋_GB2312" pitchFamily="49" charset="-122"/>
                          <a:cs typeface="Times New Roman" pitchFamily="18" charset="0"/>
                        </a:rPr>
                        <a:t>担心与工会的关系和可能的裁员，否则很愿意接受新系统</a:t>
                      </a:r>
                      <a:endParaRPr kumimoji="0" lang="zh-CN" altLang="en-US" sz="3200" b="1" i="0" u="none" strike="noStrike" cap="none" normalizeH="0" baseline="0" dirty="0">
                        <a:ln>
                          <a:noFill/>
                        </a:ln>
                        <a:solidFill>
                          <a:srgbClr val="FF0000"/>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保证工作</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培训工作人员使用</a:t>
                      </a:r>
                      <a:r>
                        <a:rPr kumimoji="0" lang="en-US" altLang="zh-CN"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Internet</a:t>
                      </a: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的技能；需要有送货的人员和车辆</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98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顾客</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可以更好地选择食物；节约了时间；更加方便</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因为在自助餐厅和饭店就餐有社交作用，所以积极支持新系统，但使用系统的次数可能没有期望的次数多</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使用要简单；送货可靠；食物选择要有效</a:t>
                      </a:r>
                      <a:endParaRPr kumimoji="0" lang="zh-CN" altLang="en-US" sz="32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仿宋_GB2312" pitchFamily="49" charset="-122"/>
                          <a:cs typeface="Times New Roman" pitchFamily="18" charset="0"/>
                        </a:rPr>
                        <a:t>需要访问公司的内部网络</a:t>
                      </a:r>
                      <a:endParaRPr kumimoji="0" lang="zh-CN" altLang="en-US" sz="3200" b="0" i="0" u="none" strike="noStrike" cap="none" normalizeH="0" baseline="0" dirty="0">
                        <a:ln>
                          <a:noFill/>
                        </a:ln>
                        <a:solidFill>
                          <a:schemeClr val="tx1"/>
                        </a:solidFill>
                        <a:effectLst/>
                        <a:latin typeface="Arial" pitchFamily="34" charset="0"/>
                        <a:ea typeface="仿宋_GB2312" pitchFamily="49" charset="-122"/>
                        <a:cs typeface="Times New Roman" pitchFamily="18" charset="0"/>
                      </a:endParaRPr>
                    </a:p>
                  </a:txBody>
                  <a:tcPr marT="45703" marB="457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7011" name="灯片编号占位符 1">
            <a:extLst>
              <a:ext uri="{FF2B5EF4-FFF2-40B4-BE49-F238E27FC236}">
                <a16:creationId xmlns:a16="http://schemas.microsoft.com/office/drawing/2014/main" id="{043251D9-6E16-E36A-307E-0509016E191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08F976-21B0-4B90-8F70-ED1A9ABF323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338D5077-7C59-86CD-98F8-E3767E47B182}"/>
              </a:ext>
            </a:extLst>
          </p:cNvPr>
          <p:cNvSpPr/>
          <p:nvPr/>
        </p:nvSpPr>
        <p:spPr>
          <a:xfrm>
            <a:off x="737118" y="5820651"/>
            <a:ext cx="7523583" cy="84597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例：互联网产品“出圈”（</a:t>
            </a:r>
            <a:r>
              <a:rPr lang="zh-CN" altLang="en-US" b="1" i="1" dirty="0"/>
              <a:t>成长的烦恼</a:t>
            </a:r>
            <a:r>
              <a:rPr lang="zh-CN" altLang="en-US" b="1" dirty="0"/>
              <a:t>） </a:t>
            </a:r>
            <a:r>
              <a:rPr lang="en-US" altLang="zh-CN" b="1" dirty="0"/>
              <a:t>– </a:t>
            </a:r>
            <a:r>
              <a:rPr lang="zh-CN" altLang="en-US" b="1" dirty="0"/>
              <a:t>新老用户群体矛盾</a:t>
            </a:r>
            <a:endParaRPr lang="en-US" altLang="zh-CN" b="1" dirty="0"/>
          </a:p>
          <a:p>
            <a:pPr algn="ctr"/>
            <a:r>
              <a:rPr lang="en-US" altLang="zh-CN" b="1" dirty="0"/>
              <a:t>B</a:t>
            </a:r>
            <a:r>
              <a:rPr lang="zh-CN" altLang="en-US" b="1" dirty="0"/>
              <a:t>站面向普通青年用户，蔚来推出定价</a:t>
            </a:r>
            <a:r>
              <a:rPr lang="en-US" altLang="zh-CN" b="1" dirty="0"/>
              <a:t>30</a:t>
            </a:r>
            <a:r>
              <a:rPr lang="zh-CN" altLang="en-US" b="1" dirty="0"/>
              <a:t>万的</a:t>
            </a:r>
            <a:r>
              <a:rPr lang="en-US" altLang="zh-CN" b="1" dirty="0"/>
              <a:t>et5</a:t>
            </a:r>
            <a:r>
              <a:rPr lang="zh-CN" altLang="en-US" b="1" dirty="0"/>
              <a:t>车型，</a:t>
            </a:r>
            <a:r>
              <a:rPr lang="zh-CN" altLang="en-US" b="1" dirty="0">
                <a:solidFill>
                  <a:srgbClr val="FF0000"/>
                </a:solidFill>
              </a:rPr>
              <a:t>如何评估并化解？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a:extLst>
              <a:ext uri="{FF2B5EF4-FFF2-40B4-BE49-F238E27FC236}">
                <a16:creationId xmlns:a16="http://schemas.microsoft.com/office/drawing/2014/main" id="{7638165F-C48D-C2EE-61E6-D700F316F49C}"/>
              </a:ext>
            </a:extLst>
          </p:cNvPr>
          <p:cNvSpPr>
            <a:spLocks noGrp="1" noChangeArrowheads="1"/>
          </p:cNvSpPr>
          <p:nvPr>
            <p:ph type="title"/>
          </p:nvPr>
        </p:nvSpPr>
        <p:spPr/>
        <p:txBody>
          <a:bodyPr/>
          <a:lstStyle/>
          <a:p>
            <a:r>
              <a:rPr lang="zh-CN" altLang="en-US"/>
              <a:t>建立涉众的目标模型进行深入描述</a:t>
            </a:r>
          </a:p>
        </p:txBody>
      </p:sp>
      <p:sp>
        <p:nvSpPr>
          <p:cNvPr id="128003" name="内容占位符 4">
            <a:extLst>
              <a:ext uri="{FF2B5EF4-FFF2-40B4-BE49-F238E27FC236}">
                <a16:creationId xmlns:a16="http://schemas.microsoft.com/office/drawing/2014/main" id="{7C4EF58B-633E-3EF0-D9C3-2D827385F16C}"/>
              </a:ext>
            </a:extLst>
          </p:cNvPr>
          <p:cNvSpPr>
            <a:spLocks noGrp="1" noChangeArrowheads="1"/>
          </p:cNvSpPr>
          <p:nvPr>
            <p:ph idx="1"/>
          </p:nvPr>
        </p:nvSpPr>
        <p:spPr>
          <a:xfrm>
            <a:off x="304800" y="1066800"/>
            <a:ext cx="8229600" cy="4530725"/>
          </a:xfrm>
        </p:spPr>
        <p:txBody>
          <a:bodyPr/>
          <a:lstStyle/>
          <a:p>
            <a:r>
              <a:rPr lang="zh-CN" altLang="en-US"/>
              <a:t>将目标模型的</a:t>
            </a:r>
            <a:r>
              <a:rPr lang="en-US" altLang="zh-CN"/>
              <a:t>Goal</a:t>
            </a:r>
            <a:r>
              <a:rPr lang="zh-CN" altLang="en-US"/>
              <a:t>分配到</a:t>
            </a:r>
            <a:r>
              <a:rPr lang="en-US" altLang="zh-CN"/>
              <a:t>Actor</a:t>
            </a:r>
          </a:p>
          <a:p>
            <a:endParaRPr lang="zh-CN" altLang="en-US"/>
          </a:p>
        </p:txBody>
      </p:sp>
      <p:pic>
        <p:nvPicPr>
          <p:cNvPr id="128004" name="Picture 2">
            <a:extLst>
              <a:ext uri="{FF2B5EF4-FFF2-40B4-BE49-F238E27FC236}">
                <a16:creationId xmlns:a16="http://schemas.microsoft.com/office/drawing/2014/main" id="{A777ED4B-B277-4398-AC6B-9D97A47DE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1676400"/>
            <a:ext cx="568642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8005" name="灯片编号占位符 10">
            <a:extLst>
              <a:ext uri="{FF2B5EF4-FFF2-40B4-BE49-F238E27FC236}">
                <a16:creationId xmlns:a16="http://schemas.microsoft.com/office/drawing/2014/main" id="{245D03D2-4DC9-140C-F4BE-64E35E02D1C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125E92-52D2-48E8-AF52-DB0C8FA9839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973D9D67-5CB2-A65E-26CF-3574DA66D90B}"/>
              </a:ext>
            </a:extLst>
          </p:cNvPr>
          <p:cNvSpPr>
            <a:spLocks noGrp="1" noChangeArrowheads="1"/>
          </p:cNvSpPr>
          <p:nvPr>
            <p:ph type="title"/>
          </p:nvPr>
        </p:nvSpPr>
        <p:spPr/>
        <p:txBody>
          <a:bodyPr/>
          <a:lstStyle/>
          <a:p>
            <a:pPr eaLnBrk="1" hangingPunct="1"/>
            <a:r>
              <a:rPr lang="zh-CN" altLang="en-US"/>
              <a:t>主要内容</a:t>
            </a:r>
          </a:p>
        </p:txBody>
      </p:sp>
      <p:sp>
        <p:nvSpPr>
          <p:cNvPr id="129027" name="Rectangle 3">
            <a:extLst>
              <a:ext uri="{FF2B5EF4-FFF2-40B4-BE49-F238E27FC236}">
                <a16:creationId xmlns:a16="http://schemas.microsoft.com/office/drawing/2014/main" id="{787E754C-8C70-7052-8312-01749AFA49BA}"/>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涉众评估</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29028" name="灯片编号占位符 1">
            <a:extLst>
              <a:ext uri="{FF2B5EF4-FFF2-40B4-BE49-F238E27FC236}">
                <a16:creationId xmlns:a16="http://schemas.microsoft.com/office/drawing/2014/main" id="{9E97E4E3-DC6E-44C4-A426-205B3460AB7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B6ABF1-DC61-4618-8E9C-F784690CA75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C62F7B3-7C49-3CE4-F0C4-E77D80E4E857}"/>
              </a:ext>
            </a:extLst>
          </p:cNvPr>
          <p:cNvSpPr>
            <a:spLocks noGrp="1" noChangeArrowheads="1"/>
          </p:cNvSpPr>
          <p:nvPr>
            <p:ph type="title"/>
          </p:nvPr>
        </p:nvSpPr>
        <p:spPr/>
        <p:txBody>
          <a:bodyPr/>
          <a:lstStyle/>
          <a:p>
            <a:pPr eaLnBrk="1" hangingPunct="1"/>
            <a:r>
              <a:rPr lang="en-US" altLang="zh-CN"/>
              <a:t>4. </a:t>
            </a:r>
            <a:r>
              <a:rPr lang="zh-CN" altLang="en-US"/>
              <a:t>实践方法的应用</a:t>
            </a:r>
          </a:p>
        </p:txBody>
      </p:sp>
      <p:sp>
        <p:nvSpPr>
          <p:cNvPr id="27651" name="Rectangle 3">
            <a:extLst>
              <a:ext uri="{FF2B5EF4-FFF2-40B4-BE49-F238E27FC236}">
                <a16:creationId xmlns:a16="http://schemas.microsoft.com/office/drawing/2014/main" id="{FC182240-E914-58D7-A44F-EE05EC05E0C7}"/>
              </a:ext>
            </a:extLst>
          </p:cNvPr>
          <p:cNvSpPr>
            <a:spLocks noGrp="1" noChangeArrowheads="1"/>
          </p:cNvSpPr>
          <p:nvPr>
            <p:ph type="body" idx="1"/>
          </p:nvPr>
        </p:nvSpPr>
        <p:spPr>
          <a:xfrm>
            <a:off x="457200" y="1163638"/>
            <a:ext cx="8229600" cy="1579562"/>
          </a:xfrm>
        </p:spPr>
        <p:txBody>
          <a:bodyPr/>
          <a:lstStyle/>
          <a:p>
            <a:pPr eaLnBrk="1" hangingPunct="1"/>
            <a:r>
              <a:rPr lang="zh-CN" altLang="en-US" sz="2400"/>
              <a:t>个人才智</a:t>
            </a:r>
            <a:r>
              <a:rPr lang="zh-CN" altLang="en-US" sz="2400">
                <a:sym typeface="Wingdings" panose="05000000000000000000" pitchFamily="2" charset="2"/>
              </a:rPr>
              <a:t>实践方法知识体系</a:t>
            </a:r>
          </a:p>
          <a:p>
            <a:pPr eaLnBrk="1" hangingPunct="1"/>
            <a:r>
              <a:rPr lang="zh-CN" altLang="en-US" sz="2400">
                <a:sym typeface="Wingdings" panose="05000000000000000000" pitchFamily="2" charset="2"/>
              </a:rPr>
              <a:t>需求工程师需要为组织或项目选择、定制和应用一些有效的实践方法 </a:t>
            </a:r>
          </a:p>
          <a:p>
            <a:pPr lvl="1" eaLnBrk="1" hangingPunct="1"/>
            <a:r>
              <a:rPr lang="zh-CN" altLang="en-US" sz="2000">
                <a:sym typeface="Wingdings" panose="05000000000000000000" pitchFamily="2" charset="2"/>
              </a:rPr>
              <a:t>教材表</a:t>
            </a:r>
            <a:r>
              <a:rPr lang="en-US" altLang="zh-CN" sz="2000">
                <a:sym typeface="Wingdings" panose="05000000000000000000" pitchFamily="2" charset="2"/>
              </a:rPr>
              <a:t>3-1</a:t>
            </a:r>
          </a:p>
        </p:txBody>
      </p:sp>
      <p:pic>
        <p:nvPicPr>
          <p:cNvPr id="27652" name="图片 1">
            <a:extLst>
              <a:ext uri="{FF2B5EF4-FFF2-40B4-BE49-F238E27FC236}">
                <a16:creationId xmlns:a16="http://schemas.microsoft.com/office/drawing/2014/main" id="{6997012A-1019-4AE7-1123-ECD92E4D2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7013"/>
            <a:ext cx="43180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2">
            <a:extLst>
              <a:ext uri="{FF2B5EF4-FFF2-40B4-BE49-F238E27FC236}">
                <a16:creationId xmlns:a16="http://schemas.microsoft.com/office/drawing/2014/main" id="{AC078D75-A15F-12FB-306E-3DDCCF38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733800"/>
            <a:ext cx="49831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F625C7F-4D31-D349-0338-B6DD4471E122}"/>
              </a:ext>
            </a:extLst>
          </p:cNvPr>
          <p:cNvSpPr>
            <a:spLocks noGrp="1" noChangeArrowheads="1"/>
          </p:cNvSpPr>
          <p:nvPr>
            <p:ph type="title"/>
          </p:nvPr>
        </p:nvSpPr>
        <p:spPr/>
        <p:txBody>
          <a:bodyPr/>
          <a:lstStyle/>
          <a:p>
            <a:pPr eaLnBrk="1" hangingPunct="1"/>
            <a:r>
              <a:rPr lang="en-US" altLang="zh-CN"/>
              <a:t>5.1</a:t>
            </a:r>
            <a:r>
              <a:rPr lang="zh-CN" altLang="en-US" sz="4400"/>
              <a:t>优先级评估 </a:t>
            </a:r>
            <a:br>
              <a:rPr lang="zh-CN" altLang="en-US" sz="4400"/>
            </a:br>
            <a:endParaRPr lang="zh-CN" altLang="en-US"/>
          </a:p>
        </p:txBody>
      </p:sp>
      <p:sp>
        <p:nvSpPr>
          <p:cNvPr id="130051" name="Rectangle 3">
            <a:extLst>
              <a:ext uri="{FF2B5EF4-FFF2-40B4-BE49-F238E27FC236}">
                <a16:creationId xmlns:a16="http://schemas.microsoft.com/office/drawing/2014/main" id="{CB96F427-6CA7-2829-1CE5-D3DE1D7AF398}"/>
              </a:ext>
            </a:extLst>
          </p:cNvPr>
          <p:cNvSpPr>
            <a:spLocks noGrp="1" noChangeArrowheads="1"/>
          </p:cNvSpPr>
          <p:nvPr>
            <p:ph type="body" sz="half" idx="1"/>
          </p:nvPr>
        </p:nvSpPr>
        <p:spPr>
          <a:xfrm>
            <a:off x="167950" y="1556543"/>
            <a:ext cx="8459755" cy="4530725"/>
          </a:xfrm>
        </p:spPr>
        <p:txBody>
          <a:bodyPr/>
          <a:lstStyle/>
          <a:p>
            <a:pPr lvl="1" eaLnBrk="1" hangingPunct="1"/>
            <a:r>
              <a:rPr lang="zh-CN" altLang="en-US" sz="2200" dirty="0"/>
              <a:t>（面向业务的）涉众并不是完全平等的，有些涉众比其他涉众更为重要 </a:t>
            </a:r>
          </a:p>
          <a:p>
            <a:pPr lvl="1" eaLnBrk="1" hangingPunct="1"/>
            <a:r>
              <a:rPr lang="zh-CN" altLang="en-US" sz="2200" dirty="0"/>
              <a:t>优先考虑涉众的基本特征，尤其是（涉众所完成的）任务特征 </a:t>
            </a:r>
          </a:p>
        </p:txBody>
      </p:sp>
      <p:graphicFrame>
        <p:nvGraphicFramePr>
          <p:cNvPr id="36975" name="Group 111">
            <a:extLst>
              <a:ext uri="{FF2B5EF4-FFF2-40B4-BE49-F238E27FC236}">
                <a16:creationId xmlns:a16="http://schemas.microsoft.com/office/drawing/2014/main" id="{B5ACC0F6-B839-FD27-8913-67C7FDF41343}"/>
              </a:ext>
            </a:extLst>
          </p:cNvPr>
          <p:cNvGraphicFramePr>
            <a:graphicFrameLocks noGrp="1"/>
          </p:cNvGraphicFramePr>
          <p:nvPr>
            <p:ph sz="half" idx="2"/>
          </p:nvPr>
        </p:nvGraphicFramePr>
        <p:xfrm>
          <a:off x="457200" y="3276600"/>
          <a:ext cx="8382000" cy="2654299"/>
        </p:xfrm>
        <a:graphic>
          <a:graphicData uri="http://schemas.openxmlformats.org/drawingml/2006/table">
            <a:tbl>
              <a:tblPr/>
              <a:tblGrid>
                <a:gridCol w="3635375">
                  <a:extLst>
                    <a:ext uri="{9D8B030D-6E8A-4147-A177-3AD203B41FA5}">
                      <a16:colId xmlns:a16="http://schemas.microsoft.com/office/drawing/2014/main" val="20000"/>
                    </a:ext>
                  </a:extLst>
                </a:gridCol>
                <a:gridCol w="2468563">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042987">
                  <a:extLst>
                    <a:ext uri="{9D8B030D-6E8A-4147-A177-3AD203B41FA5}">
                      <a16:colId xmlns:a16="http://schemas.microsoft.com/office/drawing/2014/main" val="20003"/>
                    </a:ext>
                  </a:extLst>
                </a:gridCol>
              </a:tblGrid>
              <a:tr h="8230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用户群体</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任务</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群体数量</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优先级</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305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入院秘书（</a:t>
                      </a: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Admission Clerks</a:t>
                      </a: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收集病人的数据</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25</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2</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88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护士</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查看体检信息</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490</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3</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9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管理员</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软件安装与维护</a:t>
                      </a:r>
                      <a:endParaRPr kumimoji="0" lang="zh-CN" altLang="en-US"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12</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1</a:t>
                      </a:r>
                      <a:endParaRPr kumimoji="0" lang="en-US" altLang="zh-CN" sz="44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0079" name="灯片编号占位符 1">
            <a:extLst>
              <a:ext uri="{FF2B5EF4-FFF2-40B4-BE49-F238E27FC236}">
                <a16:creationId xmlns:a16="http://schemas.microsoft.com/office/drawing/2014/main" id="{24460E48-8151-725D-7C98-581CB9C1A1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AD8864-74F6-4FDD-8EA0-44D81867509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B674C387-E6C2-8724-B2E9-C0DB799FE883}"/>
              </a:ext>
            </a:extLst>
          </p:cNvPr>
          <p:cNvSpPr>
            <a:spLocks noGrp="1" noChangeArrowheads="1"/>
          </p:cNvSpPr>
          <p:nvPr>
            <p:ph type="title"/>
          </p:nvPr>
        </p:nvSpPr>
        <p:spPr/>
        <p:txBody>
          <a:bodyPr/>
          <a:lstStyle/>
          <a:p>
            <a:pPr eaLnBrk="1" hangingPunct="1"/>
            <a:r>
              <a:rPr lang="en-US" altLang="zh-CN" dirty="0"/>
              <a:t>5.2</a:t>
            </a:r>
            <a:r>
              <a:rPr lang="zh-CN" altLang="en-US" dirty="0"/>
              <a:t>风险</a:t>
            </a:r>
            <a:r>
              <a:rPr lang="zh-CN" altLang="en-US" sz="4000" dirty="0"/>
              <a:t>评估</a:t>
            </a:r>
            <a:endParaRPr lang="zh-CN" altLang="en-US" dirty="0"/>
          </a:p>
        </p:txBody>
      </p:sp>
      <p:sp>
        <p:nvSpPr>
          <p:cNvPr id="131075" name="Rectangle 3">
            <a:extLst>
              <a:ext uri="{FF2B5EF4-FFF2-40B4-BE49-F238E27FC236}">
                <a16:creationId xmlns:a16="http://schemas.microsoft.com/office/drawing/2014/main" id="{1DF8A17C-C7A2-6A9A-5401-094B199189E6}"/>
              </a:ext>
            </a:extLst>
          </p:cNvPr>
          <p:cNvSpPr>
            <a:spLocks noGrp="1" noChangeArrowheads="1"/>
          </p:cNvSpPr>
          <p:nvPr>
            <p:ph type="body" idx="1"/>
          </p:nvPr>
        </p:nvSpPr>
        <p:spPr>
          <a:xfrm>
            <a:off x="416766" y="1032590"/>
            <a:ext cx="8288694" cy="5098336"/>
          </a:xfrm>
        </p:spPr>
        <p:txBody>
          <a:bodyPr/>
          <a:lstStyle/>
          <a:p>
            <a:pPr eaLnBrk="1" hangingPunct="1"/>
            <a:r>
              <a:rPr lang="zh-CN" altLang="en-US" sz="2400" b="1" dirty="0"/>
              <a:t>基于涉众特征与态度化解涉众风险策略</a:t>
            </a:r>
            <a:r>
              <a:rPr lang="zh-CN" altLang="en-US" sz="2400" dirty="0"/>
              <a:t> </a:t>
            </a:r>
            <a:endParaRPr lang="en-US" altLang="zh-CN" sz="2400" dirty="0"/>
          </a:p>
          <a:p>
            <a:pPr lvl="1" eaLnBrk="1" hangingPunct="1"/>
            <a:r>
              <a:rPr lang="zh-CN" altLang="en-US" sz="2000" dirty="0"/>
              <a:t>基于特征化解举例：亲子兴趣班</a:t>
            </a:r>
            <a:endParaRPr lang="en-US" altLang="zh-CN" sz="2000" dirty="0"/>
          </a:p>
          <a:p>
            <a:pPr lvl="2" eaLnBrk="1" hangingPunct="1"/>
            <a:r>
              <a:rPr lang="zh-CN" altLang="en-US" sz="1800" dirty="0"/>
              <a:t>大人与小朋友一起参与：环境设定者（客户）</a:t>
            </a:r>
            <a:r>
              <a:rPr lang="en-US" altLang="zh-CN" sz="1800" dirty="0"/>
              <a:t>-&gt; </a:t>
            </a:r>
            <a:r>
              <a:rPr lang="zh-CN" altLang="en-US" sz="1800" dirty="0"/>
              <a:t>参与者（用户）</a:t>
            </a:r>
            <a:endParaRPr lang="en-US" altLang="zh-CN" sz="1800" dirty="0"/>
          </a:p>
          <a:p>
            <a:pPr lvl="2" eaLnBrk="1" hangingPunct="1"/>
            <a:r>
              <a:rPr lang="zh-CN" altLang="en-US" sz="1800" dirty="0"/>
              <a:t>良好的产品体验打造亲子品牌：被影响者（潜在用户</a:t>
            </a:r>
            <a:r>
              <a:rPr lang="en-US" altLang="zh-CN" sz="1800" dirty="0"/>
              <a:t>/</a:t>
            </a:r>
            <a:r>
              <a:rPr lang="zh-CN" altLang="en-US" sz="1800" dirty="0"/>
              <a:t>客户） </a:t>
            </a:r>
            <a:r>
              <a:rPr lang="en-US" altLang="zh-CN" sz="1800" dirty="0"/>
              <a:t>-&gt; </a:t>
            </a:r>
            <a:r>
              <a:rPr lang="zh-CN" altLang="en-US" sz="1800" dirty="0"/>
              <a:t>参与者</a:t>
            </a:r>
            <a:endParaRPr lang="en-US" altLang="zh-CN" sz="1800" dirty="0"/>
          </a:p>
          <a:p>
            <a:pPr lvl="1" eaLnBrk="1" hangingPunct="1"/>
            <a:r>
              <a:rPr lang="zh-CN" altLang="en-US" sz="2000" dirty="0"/>
              <a:t>基于态度化解举例：电子竞技产业</a:t>
            </a:r>
            <a:endParaRPr lang="en-US" altLang="zh-CN" sz="2000" dirty="0"/>
          </a:p>
          <a:p>
            <a:pPr lvl="2" eaLnBrk="1" hangingPunct="1"/>
            <a:r>
              <a:rPr lang="zh-CN" altLang="en-US" sz="1800" dirty="0"/>
              <a:t>与地方政府文化产业发展相结合：强反对者 </a:t>
            </a:r>
            <a:r>
              <a:rPr lang="en-US" altLang="zh-CN" sz="1800" dirty="0"/>
              <a:t>-&gt; </a:t>
            </a:r>
            <a:r>
              <a:rPr lang="zh-CN" altLang="en-US" sz="1800" dirty="0"/>
              <a:t>强支持者</a:t>
            </a:r>
            <a:endParaRPr lang="en-US" altLang="zh-CN" sz="1800" dirty="0"/>
          </a:p>
          <a:p>
            <a:pPr lvl="2" eaLnBrk="1" hangingPunct="1"/>
            <a:r>
              <a:rPr lang="zh-CN" altLang="en-US" sz="1800" dirty="0"/>
              <a:t>成功的赛事运营与未成年人游戏时长限制：弱反对者</a:t>
            </a:r>
            <a:r>
              <a:rPr lang="en-US" altLang="zh-CN" sz="1800" dirty="0"/>
              <a:t> -&gt; </a:t>
            </a:r>
            <a:r>
              <a:rPr lang="zh-CN" altLang="en-US" sz="1800" dirty="0"/>
              <a:t>弱支持者</a:t>
            </a:r>
          </a:p>
        </p:txBody>
      </p:sp>
      <p:sp>
        <p:nvSpPr>
          <p:cNvPr id="131076" name="Rectangle 5">
            <a:extLst>
              <a:ext uri="{FF2B5EF4-FFF2-40B4-BE49-F238E27FC236}">
                <a16:creationId xmlns:a16="http://schemas.microsoft.com/office/drawing/2014/main" id="{4ABCE408-CA78-851D-53A8-BCBC44174B99}"/>
              </a:ext>
            </a:extLst>
          </p:cNvPr>
          <p:cNvSpPr>
            <a:spLocks noChangeArrowheads="1"/>
          </p:cNvSpPr>
          <p:nvPr/>
        </p:nvSpPr>
        <p:spPr bwMode="auto">
          <a:xfrm>
            <a:off x="0" y="2617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31077" name="Object 4">
            <a:extLst>
              <a:ext uri="{FF2B5EF4-FFF2-40B4-BE49-F238E27FC236}">
                <a16:creationId xmlns:a16="http://schemas.microsoft.com/office/drawing/2014/main" id="{03295F57-D614-CBA2-4A12-AB56AF50E036}"/>
              </a:ext>
            </a:extLst>
          </p:cNvPr>
          <p:cNvGraphicFramePr>
            <a:graphicFrameLocks noChangeAspect="1"/>
          </p:cNvGraphicFramePr>
          <p:nvPr/>
        </p:nvGraphicFramePr>
        <p:xfrm>
          <a:off x="0" y="3683715"/>
          <a:ext cx="9144000" cy="3201988"/>
        </p:xfrm>
        <a:graphic>
          <a:graphicData uri="http://schemas.openxmlformats.org/presentationml/2006/ole">
            <mc:AlternateContent xmlns:mc="http://schemas.openxmlformats.org/markup-compatibility/2006">
              <mc:Choice xmlns:v="urn:schemas-microsoft-com:vml" Requires="v">
                <p:oleObj name="Visio" r:id="rId2" imgW="7318802" imgH="2566661" progId="Visio.Drawing.11">
                  <p:embed/>
                </p:oleObj>
              </mc:Choice>
              <mc:Fallback>
                <p:oleObj name="Visio" r:id="rId2" imgW="7318802" imgH="2566661" progId="Visio.Drawing.11">
                  <p:embed/>
                  <p:pic>
                    <p:nvPicPr>
                      <p:cNvPr id="131077" name="Object 4">
                        <a:extLst>
                          <a:ext uri="{FF2B5EF4-FFF2-40B4-BE49-F238E27FC236}">
                            <a16:creationId xmlns:a16="http://schemas.microsoft.com/office/drawing/2014/main" id="{03295F57-D614-CBA2-4A12-AB56AF50E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83715"/>
                        <a:ext cx="91440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8" name="灯片编号占位符 1">
            <a:extLst>
              <a:ext uri="{FF2B5EF4-FFF2-40B4-BE49-F238E27FC236}">
                <a16:creationId xmlns:a16="http://schemas.microsoft.com/office/drawing/2014/main" id="{0EA625BE-486B-472A-8D63-5A14A284396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2B5C35-0982-4A68-A486-C19C12488676}"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animEffect transition="in" filter="wipe(down)">
                                      <p:cBhvr>
                                        <p:cTn id="7" dur="500"/>
                                        <p:tgtEl>
                                          <p:spTgt spid="131075">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1075">
                                            <p:txEl>
                                              <p:pRg st="2" end="2"/>
                                            </p:txEl>
                                          </p:spTgt>
                                        </p:tgtEl>
                                        <p:attrNameLst>
                                          <p:attrName>style.visibility</p:attrName>
                                        </p:attrNameLst>
                                      </p:cBhvr>
                                      <p:to>
                                        <p:strVal val="visible"/>
                                      </p:to>
                                    </p:set>
                                    <p:animEffect transition="in" filter="wipe(down)">
                                      <p:cBhvr>
                                        <p:cTn id="10" dur="500"/>
                                        <p:tgtEl>
                                          <p:spTgt spid="131075">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animEffect transition="in" filter="wipe(down)">
                                      <p:cBhvr>
                                        <p:cTn id="13" dur="500"/>
                                        <p:tgtEl>
                                          <p:spTgt spid="13107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1075">
                                            <p:txEl>
                                              <p:pRg st="4" end="4"/>
                                            </p:txEl>
                                          </p:spTgt>
                                        </p:tgtEl>
                                        <p:attrNameLst>
                                          <p:attrName>style.visibility</p:attrName>
                                        </p:attrNameLst>
                                      </p:cBhvr>
                                      <p:to>
                                        <p:strVal val="visible"/>
                                      </p:to>
                                    </p:set>
                                    <p:animEffect transition="in" filter="wipe(down)">
                                      <p:cBhvr>
                                        <p:cTn id="18" dur="500"/>
                                        <p:tgtEl>
                                          <p:spTgt spid="131075">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animEffect transition="in" filter="wipe(down)">
                                      <p:cBhvr>
                                        <p:cTn id="21" dur="500"/>
                                        <p:tgtEl>
                                          <p:spTgt spid="131075">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1075">
                                            <p:txEl>
                                              <p:pRg st="6" end="6"/>
                                            </p:txEl>
                                          </p:spTgt>
                                        </p:tgtEl>
                                        <p:attrNameLst>
                                          <p:attrName>style.visibility</p:attrName>
                                        </p:attrNameLst>
                                      </p:cBhvr>
                                      <p:to>
                                        <p:strVal val="visible"/>
                                      </p:to>
                                    </p:set>
                                    <p:animEffect transition="in" filter="wipe(down)">
                                      <p:cBhvr>
                                        <p:cTn id="24" dur="500"/>
                                        <p:tgtEl>
                                          <p:spTgt spid="131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a:extLst>
              <a:ext uri="{FF2B5EF4-FFF2-40B4-BE49-F238E27FC236}">
                <a16:creationId xmlns:a16="http://schemas.microsoft.com/office/drawing/2014/main" id="{A8967B3F-AB8B-8A9C-E5EB-7C29BE3EBD37}"/>
              </a:ext>
            </a:extLst>
          </p:cNvPr>
          <p:cNvSpPr>
            <a:spLocks noGrp="1" noChangeArrowheads="1"/>
          </p:cNvSpPr>
          <p:nvPr>
            <p:ph type="title"/>
          </p:nvPr>
        </p:nvSpPr>
        <p:spPr/>
        <p:txBody>
          <a:bodyPr/>
          <a:lstStyle/>
          <a:p>
            <a:r>
              <a:rPr lang="zh-CN" altLang="en-US" sz="3600" dirty="0"/>
              <a:t>“出圈” 时</a:t>
            </a:r>
            <a:r>
              <a:rPr lang="en-US" altLang="zh-CN" sz="3600" dirty="0"/>
              <a:t>B</a:t>
            </a:r>
            <a:r>
              <a:rPr lang="zh-CN" altLang="en-US" sz="3600" dirty="0"/>
              <a:t>站涉众的风险评估与化解</a:t>
            </a:r>
          </a:p>
        </p:txBody>
      </p:sp>
      <p:sp>
        <p:nvSpPr>
          <p:cNvPr id="132099" name="内容占位符 2">
            <a:extLst>
              <a:ext uri="{FF2B5EF4-FFF2-40B4-BE49-F238E27FC236}">
                <a16:creationId xmlns:a16="http://schemas.microsoft.com/office/drawing/2014/main" id="{55D8BB5A-BE4C-3843-CC36-2D2B79C2E527}"/>
              </a:ext>
            </a:extLst>
          </p:cNvPr>
          <p:cNvSpPr>
            <a:spLocks noGrp="1" noChangeArrowheads="1"/>
          </p:cNvSpPr>
          <p:nvPr>
            <p:ph idx="1"/>
          </p:nvPr>
        </p:nvSpPr>
        <p:spPr>
          <a:xfrm>
            <a:off x="38745" y="909181"/>
            <a:ext cx="9074259" cy="5064125"/>
          </a:xfrm>
        </p:spPr>
        <p:txBody>
          <a:bodyPr/>
          <a:lstStyle/>
          <a:p>
            <a:r>
              <a:rPr lang="zh-CN" altLang="en-US" sz="2400" b="1" dirty="0"/>
              <a:t>“出圈”：</a:t>
            </a:r>
            <a:r>
              <a:rPr lang="zh-CN" altLang="en-US" sz="2400" dirty="0"/>
              <a:t>从“二次元”分享站转为“</a:t>
            </a:r>
            <a:r>
              <a:rPr lang="en-US" altLang="zh-CN" sz="2400" dirty="0"/>
              <a:t>Z</a:t>
            </a:r>
            <a:r>
              <a:rPr lang="zh-CN" altLang="en-US" sz="2400" dirty="0"/>
              <a:t>时代文化潮流社区”</a:t>
            </a:r>
            <a:endParaRPr lang="en-US" altLang="zh-CN" sz="2400" dirty="0"/>
          </a:p>
          <a:p>
            <a:r>
              <a:rPr lang="zh-CN" altLang="en-US" sz="2400" b="1" dirty="0"/>
              <a:t>风险：</a:t>
            </a:r>
            <a:r>
              <a:rPr lang="zh-CN" altLang="en-US" sz="2400" dirty="0"/>
              <a:t>“老二次元”涉众保守排外，内容“不良”监管担忧</a:t>
            </a:r>
            <a:endParaRPr lang="en-US" altLang="zh-CN" sz="2400" dirty="0"/>
          </a:p>
          <a:p>
            <a:r>
              <a:rPr lang="zh-CN" altLang="en-US" sz="2400" b="1" dirty="0"/>
              <a:t>化解：</a:t>
            </a:r>
            <a:r>
              <a:rPr lang="zh-CN" altLang="en-US" sz="2400" dirty="0"/>
              <a:t>以沉浸式观影与良好社区氛围为核心，实现“老二次元”出圈（</a:t>
            </a:r>
            <a:r>
              <a:rPr lang="en-US" altLang="zh-CN" sz="2400" b="1" dirty="0">
                <a:solidFill>
                  <a:srgbClr val="00B050"/>
                </a:solidFill>
              </a:rPr>
              <a:t>1</a:t>
            </a:r>
            <a:r>
              <a:rPr lang="zh-CN" altLang="en-US" sz="2400" dirty="0"/>
              <a:t>，</a:t>
            </a:r>
            <a:r>
              <a:rPr lang="en-US" altLang="zh-CN" sz="2400" b="1" dirty="0">
                <a:solidFill>
                  <a:srgbClr val="00B0F0"/>
                </a:solidFill>
              </a:rPr>
              <a:t>2</a:t>
            </a:r>
            <a:r>
              <a:rPr lang="zh-CN" altLang="en-US" sz="2400" dirty="0"/>
              <a:t>，</a:t>
            </a:r>
            <a:r>
              <a:rPr lang="en-US" altLang="zh-CN" sz="2400" b="1" dirty="0">
                <a:solidFill>
                  <a:schemeClr val="accent1"/>
                </a:solidFill>
              </a:rPr>
              <a:t>4</a:t>
            </a:r>
            <a:r>
              <a:rPr lang="zh-CN" altLang="en-US" sz="2400" dirty="0"/>
              <a:t>，</a:t>
            </a:r>
            <a:r>
              <a:rPr lang="zh-CN" altLang="en-US" sz="2400" i="1" dirty="0"/>
              <a:t>播放量第一的生活区</a:t>
            </a:r>
            <a:r>
              <a:rPr lang="zh-CN" altLang="en-US" sz="2400" dirty="0"/>
              <a:t>）与一般用户的进入（</a:t>
            </a:r>
            <a:r>
              <a:rPr lang="en-US" altLang="zh-CN" sz="2400" b="1" dirty="0">
                <a:solidFill>
                  <a:srgbClr val="00B050"/>
                </a:solidFill>
              </a:rPr>
              <a:t>1</a:t>
            </a:r>
            <a:r>
              <a:rPr lang="zh-CN" altLang="en-US" sz="2400" dirty="0"/>
              <a:t>，</a:t>
            </a:r>
            <a:r>
              <a:rPr lang="en-US" altLang="zh-CN" sz="2400" b="1" dirty="0">
                <a:solidFill>
                  <a:srgbClr val="FF0000"/>
                </a:solidFill>
              </a:rPr>
              <a:t>3</a:t>
            </a:r>
            <a:r>
              <a:rPr lang="zh-CN" altLang="en-US" sz="2400" dirty="0"/>
              <a:t>，</a:t>
            </a:r>
            <a:r>
              <a:rPr lang="zh-CN" altLang="en-US" sz="2400" i="1" dirty="0"/>
              <a:t>一年内反超知乎视频的知识区</a:t>
            </a:r>
            <a:r>
              <a:rPr lang="zh-CN" altLang="en-US" sz="2400" dirty="0"/>
              <a:t>）；共青团及后续官方</a:t>
            </a:r>
            <a:r>
              <a:rPr lang="en-US" altLang="zh-CN" sz="2400" dirty="0"/>
              <a:t>Up</a:t>
            </a:r>
            <a:r>
              <a:rPr lang="zh-CN" altLang="en-US" sz="2400" dirty="0"/>
              <a:t>主的入驻与合作（</a:t>
            </a:r>
            <a:r>
              <a:rPr lang="en-US" altLang="zh-CN" sz="2400" b="1" dirty="0">
                <a:solidFill>
                  <a:srgbClr val="00B0F0"/>
                </a:solidFill>
              </a:rPr>
              <a:t>2</a:t>
            </a:r>
            <a:r>
              <a:rPr lang="zh-CN" altLang="en-US" sz="2400" dirty="0"/>
              <a:t>，</a:t>
            </a:r>
            <a:r>
              <a:rPr lang="en-US" altLang="zh-CN" sz="2400" b="1" dirty="0">
                <a:solidFill>
                  <a:schemeClr val="accent1"/>
                </a:solidFill>
              </a:rPr>
              <a:t>4</a:t>
            </a:r>
            <a:r>
              <a:rPr lang="zh-CN" altLang="en-US" sz="2400" dirty="0"/>
              <a:t>，</a:t>
            </a:r>
            <a:r>
              <a:rPr lang="zh-CN" altLang="en-US" sz="2400" i="1" dirty="0"/>
              <a:t>跨年晚会合作方新华社</a:t>
            </a:r>
            <a:r>
              <a:rPr lang="en-US" altLang="zh-CN" sz="2400" i="1" dirty="0"/>
              <a:t>&amp;</a:t>
            </a:r>
            <a:r>
              <a:rPr lang="zh-CN" altLang="en-US" sz="2400" i="1" dirty="0"/>
              <a:t>央视</a:t>
            </a:r>
            <a:r>
              <a:rPr lang="zh-CN" altLang="en-US" sz="2400" dirty="0"/>
              <a:t>）；品牌形象的打造（</a:t>
            </a:r>
            <a:r>
              <a:rPr lang="en-US" altLang="zh-CN" sz="2400" b="1" dirty="0">
                <a:solidFill>
                  <a:srgbClr val="00B050"/>
                </a:solidFill>
              </a:rPr>
              <a:t>1</a:t>
            </a:r>
            <a:r>
              <a:rPr lang="zh-CN" altLang="en-US" sz="2400" dirty="0"/>
              <a:t>，</a:t>
            </a:r>
            <a:r>
              <a:rPr lang="en-US" altLang="zh-CN" sz="2400" b="1" dirty="0">
                <a:solidFill>
                  <a:srgbClr val="FF0000"/>
                </a:solidFill>
              </a:rPr>
              <a:t>3</a:t>
            </a:r>
            <a:r>
              <a:rPr lang="zh-CN" altLang="en-US" sz="2400" dirty="0"/>
              <a:t>，</a:t>
            </a:r>
            <a:r>
              <a:rPr lang="en-US" altLang="zh-CN" sz="2400" i="1" dirty="0"/>
              <a:t>17</a:t>
            </a:r>
            <a:r>
              <a:rPr lang="zh-CN" altLang="en-US" sz="2400" i="1" dirty="0"/>
              <a:t>年起投放线下广告，最美的夜跨年晚会</a:t>
            </a:r>
            <a:r>
              <a:rPr lang="zh-CN" altLang="en-US" sz="2400" dirty="0"/>
              <a:t>）</a:t>
            </a: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endParaRPr lang="en-US" altLang="zh-CN" sz="2400" dirty="0"/>
          </a:p>
          <a:p>
            <a:endParaRPr lang="en-US" altLang="zh-CN" sz="2400" dirty="0"/>
          </a:p>
          <a:p>
            <a:endParaRPr lang="en-US" altLang="zh-CN" sz="2400" dirty="0"/>
          </a:p>
          <a:p>
            <a:endParaRPr lang="en-US" altLang="zh-CN" sz="2400" dirty="0"/>
          </a:p>
        </p:txBody>
      </p:sp>
      <p:graphicFrame>
        <p:nvGraphicFramePr>
          <p:cNvPr id="132100" name="Object 4">
            <a:extLst>
              <a:ext uri="{FF2B5EF4-FFF2-40B4-BE49-F238E27FC236}">
                <a16:creationId xmlns:a16="http://schemas.microsoft.com/office/drawing/2014/main" id="{7B3A5131-C5B2-0A3C-7A05-4A31C3EB6F3E}"/>
              </a:ext>
            </a:extLst>
          </p:cNvPr>
          <p:cNvGraphicFramePr>
            <a:graphicFrameLocks noChangeAspect="1"/>
          </p:cNvGraphicFramePr>
          <p:nvPr/>
        </p:nvGraphicFramePr>
        <p:xfrm>
          <a:off x="0" y="3638226"/>
          <a:ext cx="9144000" cy="3201988"/>
        </p:xfrm>
        <a:graphic>
          <a:graphicData uri="http://schemas.openxmlformats.org/presentationml/2006/ole">
            <mc:AlternateContent xmlns:mc="http://schemas.openxmlformats.org/markup-compatibility/2006">
              <mc:Choice xmlns:v="urn:schemas-microsoft-com:vml" Requires="v">
                <p:oleObj name="Visio" r:id="rId2" imgW="7318802" imgH="2566661" progId="Visio.Drawing.11">
                  <p:embed/>
                </p:oleObj>
              </mc:Choice>
              <mc:Fallback>
                <p:oleObj name="Visio" r:id="rId2" imgW="7318802" imgH="2566661" progId="Visio.Drawing.11">
                  <p:embed/>
                  <p:pic>
                    <p:nvPicPr>
                      <p:cNvPr id="132100" name="Object 4">
                        <a:extLst>
                          <a:ext uri="{FF2B5EF4-FFF2-40B4-BE49-F238E27FC236}">
                            <a16:creationId xmlns:a16="http://schemas.microsoft.com/office/drawing/2014/main" id="{7B3A5131-C5B2-0A3C-7A05-4A31C3EB6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8226"/>
                        <a:ext cx="91440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1" name="灯片编号占位符 1">
            <a:extLst>
              <a:ext uri="{FF2B5EF4-FFF2-40B4-BE49-F238E27FC236}">
                <a16:creationId xmlns:a16="http://schemas.microsoft.com/office/drawing/2014/main" id="{73693D55-3521-EC1E-C755-891B31B98A80}"/>
              </a:ext>
            </a:extLst>
          </p:cNvPr>
          <p:cNvSpPr>
            <a:spLocks noGrp="1" noChangeArrowheads="1"/>
          </p:cNvSpPr>
          <p:nvPr>
            <p:ph type="sldNum" sz="quarter" idx="12"/>
          </p:nvPr>
        </p:nvSpPr>
        <p:spPr>
          <a:xfrm>
            <a:off x="6553200" y="625913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8FDF68-0C68-4A2D-BCFF-D5925F0BFD9D}"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D4F5BBF3-C22C-4688-C0B7-9542680CA643}"/>
              </a:ext>
            </a:extLst>
          </p:cNvPr>
          <p:cNvSpPr/>
          <p:nvPr/>
        </p:nvSpPr>
        <p:spPr>
          <a:xfrm>
            <a:off x="2216258" y="4293029"/>
            <a:ext cx="317715" cy="2867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 name="矩形 2">
            <a:extLst>
              <a:ext uri="{FF2B5EF4-FFF2-40B4-BE49-F238E27FC236}">
                <a16:creationId xmlns:a16="http://schemas.microsoft.com/office/drawing/2014/main" id="{60681D5E-EA7E-4A9E-BF23-8E98217EB45A}"/>
              </a:ext>
            </a:extLst>
          </p:cNvPr>
          <p:cNvSpPr/>
          <p:nvPr/>
        </p:nvSpPr>
        <p:spPr>
          <a:xfrm>
            <a:off x="3161655" y="4952501"/>
            <a:ext cx="317715" cy="2867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矩形 3">
            <a:extLst>
              <a:ext uri="{FF2B5EF4-FFF2-40B4-BE49-F238E27FC236}">
                <a16:creationId xmlns:a16="http://schemas.microsoft.com/office/drawing/2014/main" id="{E5014D9F-B3F7-ED2F-06CC-8BFE32EC8F63}"/>
              </a:ext>
            </a:extLst>
          </p:cNvPr>
          <p:cNvSpPr/>
          <p:nvPr/>
        </p:nvSpPr>
        <p:spPr>
          <a:xfrm>
            <a:off x="5804115" y="5095860"/>
            <a:ext cx="317715" cy="286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 name="矩形 4">
            <a:extLst>
              <a:ext uri="{FF2B5EF4-FFF2-40B4-BE49-F238E27FC236}">
                <a16:creationId xmlns:a16="http://schemas.microsoft.com/office/drawing/2014/main" id="{6B89CFA2-4DF5-9747-3E2E-491DC1A63B5E}"/>
              </a:ext>
            </a:extLst>
          </p:cNvPr>
          <p:cNvSpPr/>
          <p:nvPr/>
        </p:nvSpPr>
        <p:spPr>
          <a:xfrm>
            <a:off x="7589003" y="5033867"/>
            <a:ext cx="317715" cy="286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1353C803-3B9C-4ABA-32FE-59D59459B785}"/>
              </a:ext>
            </a:extLst>
          </p:cNvPr>
          <p:cNvSpPr>
            <a:spLocks noGrp="1" noChangeArrowheads="1"/>
          </p:cNvSpPr>
          <p:nvPr>
            <p:ph type="title"/>
          </p:nvPr>
        </p:nvSpPr>
        <p:spPr/>
        <p:txBody>
          <a:bodyPr/>
          <a:lstStyle/>
          <a:p>
            <a:pPr eaLnBrk="1" hangingPunct="1"/>
            <a:r>
              <a:rPr lang="en-US" altLang="zh-CN"/>
              <a:t>5.3</a:t>
            </a:r>
            <a:r>
              <a:rPr lang="zh-CN" altLang="en-US"/>
              <a:t>共赢分析</a:t>
            </a:r>
          </a:p>
        </p:txBody>
      </p:sp>
      <p:pic>
        <p:nvPicPr>
          <p:cNvPr id="133123" name="Picture 4">
            <a:extLst>
              <a:ext uri="{FF2B5EF4-FFF2-40B4-BE49-F238E27FC236}">
                <a16:creationId xmlns:a16="http://schemas.microsoft.com/office/drawing/2014/main" id="{987F794F-3A1B-DF97-0330-9A4B2ED637A8}"/>
              </a:ext>
            </a:extLst>
          </p:cNvPr>
          <p:cNvPicPr>
            <a:picLocks noGrp="1" noChangeAspect="1" noChangeArrowheads="1"/>
          </p:cNvPicPr>
          <p:nvPr>
            <p:ph type="body" sz="half" idx="1"/>
          </p:nvPr>
        </p:nvPicPr>
        <p:blipFill>
          <a:blip r:embed="rId2">
            <a:extLst>
              <a:ext uri="{28A0092B-C50C-407E-A947-70E740481C1C}">
                <a14:useLocalDpi xmlns:a14="http://schemas.microsoft.com/office/drawing/2010/main" val="0"/>
              </a:ext>
            </a:extLst>
          </a:blip>
          <a:srcRect/>
          <a:stretch>
            <a:fillRect/>
          </a:stretch>
        </p:blipFill>
        <p:spPr>
          <a:xfrm>
            <a:off x="3276600" y="990600"/>
            <a:ext cx="5943600" cy="5694363"/>
          </a:xfrm>
          <a:noFill/>
        </p:spPr>
      </p:pic>
      <p:sp>
        <p:nvSpPr>
          <p:cNvPr id="133124" name="灯片编号占位符 1">
            <a:extLst>
              <a:ext uri="{FF2B5EF4-FFF2-40B4-BE49-F238E27FC236}">
                <a16:creationId xmlns:a16="http://schemas.microsoft.com/office/drawing/2014/main" id="{1CF10507-5555-FC41-98EB-B85923BA9F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E642E4-64AD-4A74-AB93-B6B0FAC2BA62}"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Rectangle 3">
            <a:extLst>
              <a:ext uri="{FF2B5EF4-FFF2-40B4-BE49-F238E27FC236}">
                <a16:creationId xmlns:a16="http://schemas.microsoft.com/office/drawing/2014/main" id="{B244DCF3-9FAD-014A-4DAB-09BCAD363590}"/>
              </a:ext>
            </a:extLst>
          </p:cNvPr>
          <p:cNvSpPr txBox="1">
            <a:spLocks noChangeArrowheads="1"/>
          </p:cNvSpPr>
          <p:nvPr/>
        </p:nvSpPr>
        <p:spPr bwMode="auto">
          <a:xfrm>
            <a:off x="-381000" y="1163638"/>
            <a:ext cx="3962400" cy="45307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1800">
                <a:solidFill>
                  <a:schemeClr val="tx1"/>
                </a:solidFill>
                <a:latin typeface="+mn-lt"/>
                <a:ea typeface="+mn-ea"/>
              </a:defRPr>
            </a:lvl9pPr>
          </a:lstStyle>
          <a:p>
            <a:pPr marL="839788" marR="0" lvl="1" indent="-495300"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400" b="0" i="0" u="none" strike="noStrike" kern="0" cap="none" spc="0" normalizeH="0" baseline="0" noProof="0" dirty="0">
                <a:ln>
                  <a:noFill/>
                </a:ln>
                <a:solidFill>
                  <a:srgbClr val="000000"/>
                </a:solidFill>
                <a:effectLst/>
                <a:uLnTx/>
                <a:uFillTx/>
                <a:latin typeface="Arial"/>
                <a:ea typeface="宋体"/>
                <a:cs typeface="+mn-cs"/>
              </a:rPr>
              <a:t>Stakeholder/Issue</a:t>
            </a:r>
            <a:r>
              <a:rPr kumimoji="0" lang="zh-CN" altLang="en-US" sz="2400" b="0" i="0" u="none" strike="noStrike" kern="0" cap="none" spc="0" normalizeH="0" baseline="0" noProof="0" dirty="0">
                <a:ln>
                  <a:noFill/>
                </a:ln>
                <a:solidFill>
                  <a:srgbClr val="000000"/>
                </a:solidFill>
                <a:effectLst/>
                <a:uLnTx/>
                <a:uFillTx/>
                <a:latin typeface="Arial"/>
                <a:ea typeface="宋体"/>
                <a:cs typeface="+mn-cs"/>
              </a:rPr>
              <a:t>关系图</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列出系统的所有涉众类别，明确描述他们的兴趣和对系统的期望；</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从涉众们的兴趣和期望中发现背后涉及的共同问题（</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建立涉众类别和问题的关联，如果某个涉众类别对一个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存在兴趣，那么该涉众类别和这个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就存在关联关系；</a:t>
            </a:r>
          </a:p>
          <a:p>
            <a:pPr marL="1090613" marR="0" lvl="2" indent="-4191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对每一个</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Stakeholder-Issue</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关系，标明该关系上面所被寄予的期望；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a:extLst>
              <a:ext uri="{FF2B5EF4-FFF2-40B4-BE49-F238E27FC236}">
                <a16:creationId xmlns:a16="http://schemas.microsoft.com/office/drawing/2014/main" id="{95836E78-CF89-CCC2-15DF-B5FA13F0D535}"/>
              </a:ext>
            </a:extLst>
          </p:cNvPr>
          <p:cNvSpPr>
            <a:spLocks noGrp="1" noChangeArrowheads="1"/>
          </p:cNvSpPr>
          <p:nvPr>
            <p:ph type="body" idx="1"/>
          </p:nvPr>
        </p:nvSpPr>
        <p:spPr>
          <a:xfrm>
            <a:off x="271222" y="1600200"/>
            <a:ext cx="8384583" cy="4530725"/>
          </a:xfrm>
        </p:spPr>
        <p:txBody>
          <a:bodyPr/>
          <a:lstStyle/>
          <a:p>
            <a:pPr lvl="1" eaLnBrk="1" hangingPunct="1"/>
            <a:r>
              <a:rPr lang="zh-CN" altLang="en-US" sz="3000" dirty="0"/>
              <a:t>基于</a:t>
            </a:r>
            <a:r>
              <a:rPr lang="en-US" altLang="zh-CN" sz="3000" dirty="0"/>
              <a:t>Stakeholder/Issue</a:t>
            </a:r>
            <a:r>
              <a:rPr lang="zh-CN" altLang="en-US" sz="3000" dirty="0"/>
              <a:t>关系图的共赢分析（</a:t>
            </a:r>
            <a:r>
              <a:rPr lang="en-US" altLang="zh-CN" sz="3000" dirty="0"/>
              <a:t>1</a:t>
            </a:r>
            <a:r>
              <a:rPr lang="zh-CN" altLang="en-US" sz="3000" dirty="0"/>
              <a:t>）</a:t>
            </a:r>
          </a:p>
          <a:p>
            <a:pPr lvl="2" eaLnBrk="1" hangingPunct="1"/>
            <a:r>
              <a:rPr lang="zh-CN" altLang="en-US" sz="2600" dirty="0"/>
              <a:t>如果某个</a:t>
            </a:r>
            <a:r>
              <a:rPr lang="en-US" altLang="zh-CN" sz="2600" dirty="0"/>
              <a:t>Stakeholder-Issue</a:t>
            </a:r>
            <a:r>
              <a:rPr lang="zh-CN" altLang="en-US" sz="2600" dirty="0"/>
              <a:t>关系上所寄予的期望与项目的业务需求无法保持一致，那么它关联的涉众就在该</a:t>
            </a:r>
            <a:r>
              <a:rPr lang="en-US" altLang="zh-CN" sz="2600" dirty="0"/>
              <a:t>Issue</a:t>
            </a:r>
            <a:r>
              <a:rPr lang="zh-CN" altLang="en-US" sz="2600" dirty="0"/>
              <a:t>的问题上和项目整体目标存在冲突 </a:t>
            </a:r>
          </a:p>
          <a:p>
            <a:pPr lvl="3" eaLnBrk="1" hangingPunct="1"/>
            <a:r>
              <a:rPr lang="zh-CN" altLang="en-US" sz="2400" dirty="0"/>
              <a:t>涉众和项目负责人互相调整、折中 </a:t>
            </a:r>
          </a:p>
          <a:p>
            <a:pPr lvl="3" eaLnBrk="1" hangingPunct="1"/>
            <a:r>
              <a:rPr lang="zh-CN" altLang="en-US" sz="2400" dirty="0"/>
              <a:t>重新评估项目的可行性 </a:t>
            </a:r>
          </a:p>
          <a:p>
            <a:pPr lvl="2" eaLnBrk="1" hangingPunct="1"/>
            <a:endParaRPr lang="en-US" altLang="zh-CN" sz="2600" dirty="0"/>
          </a:p>
        </p:txBody>
      </p:sp>
      <p:sp>
        <p:nvSpPr>
          <p:cNvPr id="38915" name="Rectangle 4">
            <a:extLst>
              <a:ext uri="{FF2B5EF4-FFF2-40B4-BE49-F238E27FC236}">
                <a16:creationId xmlns:a16="http://schemas.microsoft.com/office/drawing/2014/main" id="{640E2717-1EA6-7D81-692C-AE29BC58E660}"/>
              </a:ext>
            </a:extLst>
          </p:cNvPr>
          <p:cNvSpPr>
            <a:spLocks noChangeArrowheads="1"/>
          </p:cNvSpPr>
          <p:nvPr/>
        </p:nvSpPr>
        <p:spPr bwMode="auto">
          <a:xfrm>
            <a:off x="457200" y="277813"/>
            <a:ext cx="8229600" cy="1139825"/>
          </a:xfrm>
          <a:prstGeom prst="rect">
            <a:avLst/>
          </a:prstGeom>
          <a:noFill/>
          <a:ln>
            <a:noFill/>
          </a:ln>
        </p:spPr>
        <p:txBody>
          <a:bodyPr/>
          <a:lstStyle>
            <a:lvl1pPr eaLnBrk="0" hangingPunct="0">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200" b="0" i="0" u="none" strike="noStrike" kern="1200" cap="none" spc="0" normalizeH="0" baseline="0" noProof="0" dirty="0">
                <a:ln>
                  <a:noFill/>
                </a:ln>
                <a:solidFill>
                  <a:srgbClr val="006633"/>
                </a:solidFill>
                <a:effectLst/>
                <a:uLnTx/>
                <a:uFillTx/>
                <a:latin typeface="Garamond"/>
                <a:ea typeface="宋体"/>
                <a:cs typeface="+mn-cs"/>
              </a:rPr>
              <a:t>5.3</a:t>
            </a:r>
            <a:r>
              <a:rPr kumimoji="0" lang="zh-CN" altLang="en-US" sz="4200" b="0" i="0" u="none" strike="noStrike" kern="1200" cap="none" spc="0" normalizeH="0" baseline="0" noProof="0" dirty="0">
                <a:ln>
                  <a:noFill/>
                </a:ln>
                <a:solidFill>
                  <a:srgbClr val="006633"/>
                </a:solidFill>
                <a:effectLst/>
                <a:uLnTx/>
                <a:uFillTx/>
                <a:latin typeface="Garamond"/>
                <a:ea typeface="宋体"/>
                <a:cs typeface="+mn-cs"/>
              </a:rPr>
              <a:t>共赢分析</a:t>
            </a:r>
          </a:p>
        </p:txBody>
      </p:sp>
      <p:sp>
        <p:nvSpPr>
          <p:cNvPr id="134148" name="灯片编号占位符 1">
            <a:extLst>
              <a:ext uri="{FF2B5EF4-FFF2-40B4-BE49-F238E27FC236}">
                <a16:creationId xmlns:a16="http://schemas.microsoft.com/office/drawing/2014/main" id="{08743590-9FAD-74FF-100D-6BEFB2AD6C8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769025-8E5B-49C6-9974-FA848B0C72EF}"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8B8E9B6E-5FBF-B468-5AB9-806536502505}"/>
              </a:ext>
            </a:extLst>
          </p:cNvPr>
          <p:cNvSpPr>
            <a:spLocks noGrp="1" noChangeArrowheads="1"/>
          </p:cNvSpPr>
          <p:nvPr>
            <p:ph type="title"/>
          </p:nvPr>
        </p:nvSpPr>
        <p:spPr/>
        <p:txBody>
          <a:bodyPr/>
          <a:lstStyle/>
          <a:p>
            <a:pPr eaLnBrk="1" hangingPunct="1"/>
            <a:r>
              <a:rPr lang="en-US" altLang="zh-CN"/>
              <a:t>5.3</a:t>
            </a:r>
            <a:r>
              <a:rPr lang="zh-CN" altLang="en-US"/>
              <a:t>共赢分析</a:t>
            </a:r>
          </a:p>
        </p:txBody>
      </p:sp>
      <p:sp>
        <p:nvSpPr>
          <p:cNvPr id="135171" name="Rectangle 3">
            <a:extLst>
              <a:ext uri="{FF2B5EF4-FFF2-40B4-BE49-F238E27FC236}">
                <a16:creationId xmlns:a16="http://schemas.microsoft.com/office/drawing/2014/main" id="{4BE93388-1B15-B61B-C39A-DF878691C5C2}"/>
              </a:ext>
            </a:extLst>
          </p:cNvPr>
          <p:cNvSpPr>
            <a:spLocks noGrp="1" noChangeArrowheads="1"/>
          </p:cNvSpPr>
          <p:nvPr>
            <p:ph type="body" idx="1"/>
          </p:nvPr>
        </p:nvSpPr>
        <p:spPr>
          <a:xfrm>
            <a:off x="309966" y="1600200"/>
            <a:ext cx="8376834" cy="4530725"/>
          </a:xfrm>
        </p:spPr>
        <p:txBody>
          <a:bodyPr/>
          <a:lstStyle/>
          <a:p>
            <a:pPr lvl="1" eaLnBrk="1" hangingPunct="1"/>
            <a:r>
              <a:rPr lang="zh-CN" altLang="en-US" sz="3000" dirty="0"/>
              <a:t>基于</a:t>
            </a:r>
            <a:r>
              <a:rPr lang="en-US" altLang="zh-CN" sz="3000" dirty="0"/>
              <a:t>Stakeholder/Issue</a:t>
            </a:r>
            <a:r>
              <a:rPr lang="zh-CN" altLang="en-US" sz="3000" dirty="0"/>
              <a:t>关系图的共赢分析（</a:t>
            </a:r>
            <a:r>
              <a:rPr lang="en-US" altLang="zh-CN" sz="3000" dirty="0"/>
              <a:t>2</a:t>
            </a:r>
            <a:r>
              <a:rPr lang="zh-CN" altLang="en-US" sz="3000" dirty="0"/>
              <a:t>）</a:t>
            </a:r>
          </a:p>
          <a:p>
            <a:pPr lvl="2" eaLnBrk="1" hangingPunct="1"/>
            <a:r>
              <a:rPr lang="zh-CN" altLang="en-US" sz="2600" dirty="0"/>
              <a:t>如果</a:t>
            </a:r>
            <a:r>
              <a:rPr lang="en-US" altLang="zh-CN" sz="2600" dirty="0"/>
              <a:t>Stakeholder/Issue</a:t>
            </a:r>
            <a:r>
              <a:rPr lang="zh-CN" altLang="en-US" sz="2600" dirty="0"/>
              <a:t>关系图中某个</a:t>
            </a:r>
            <a:r>
              <a:rPr lang="en-US" altLang="zh-CN" sz="2600" dirty="0"/>
              <a:t>Issue</a:t>
            </a:r>
            <a:r>
              <a:rPr lang="zh-CN" altLang="en-US" sz="2600" dirty="0"/>
              <a:t>所关联的不同关系标识有互相冲突的期望，那么就意味着它所关联的涉众在该</a:t>
            </a:r>
            <a:r>
              <a:rPr lang="en-US" altLang="zh-CN" sz="2600" dirty="0"/>
              <a:t>Issue</a:t>
            </a:r>
            <a:r>
              <a:rPr lang="zh-CN" altLang="en-US" sz="2600" dirty="0"/>
              <a:t>上存在需求冲突</a:t>
            </a:r>
          </a:p>
          <a:p>
            <a:pPr lvl="3" eaLnBrk="1" hangingPunct="1"/>
            <a:r>
              <a:rPr lang="zh-CN" altLang="en-US" sz="2400" dirty="0"/>
              <a:t>分析各冲突方成为项目赢家的条件 </a:t>
            </a:r>
          </a:p>
          <a:p>
            <a:pPr lvl="3" eaLnBrk="1" hangingPunct="1"/>
            <a:r>
              <a:rPr lang="zh-CN" altLang="en-US" sz="2400" dirty="0"/>
              <a:t>适当的调整</a:t>
            </a:r>
            <a:r>
              <a:rPr lang="en-US" altLang="zh-CN" sz="2400" dirty="0"/>
              <a:t>, </a:t>
            </a:r>
            <a:r>
              <a:rPr lang="zh-CN" altLang="en-US" sz="2400" dirty="0"/>
              <a:t>化解冲突 </a:t>
            </a:r>
          </a:p>
          <a:p>
            <a:pPr lvl="3" eaLnBrk="1" hangingPunct="1"/>
            <a:r>
              <a:rPr lang="zh-CN" altLang="en-US" sz="2400" dirty="0"/>
              <a:t>分析项目在该</a:t>
            </a:r>
            <a:r>
              <a:rPr lang="en-US" altLang="zh-CN" sz="2400" dirty="0"/>
              <a:t>Issue</a:t>
            </a:r>
            <a:r>
              <a:rPr lang="zh-CN" altLang="en-US" sz="2400" dirty="0"/>
              <a:t>上的目标、约束和可选方案，并提供给冲突方进行权衡，促进他们之间协商解决 </a:t>
            </a:r>
          </a:p>
        </p:txBody>
      </p:sp>
      <p:sp>
        <p:nvSpPr>
          <p:cNvPr id="135172" name="灯片编号占位符 1">
            <a:extLst>
              <a:ext uri="{FF2B5EF4-FFF2-40B4-BE49-F238E27FC236}">
                <a16:creationId xmlns:a16="http://schemas.microsoft.com/office/drawing/2014/main" id="{FED47301-B656-84EC-4BD7-C22ECBE118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ED4120-E6E1-4437-99BA-85BA57196E4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4">
            <a:extLst>
              <a:ext uri="{FF2B5EF4-FFF2-40B4-BE49-F238E27FC236}">
                <a16:creationId xmlns:a16="http://schemas.microsoft.com/office/drawing/2014/main" id="{DF16F8E1-4A8E-4E50-622C-0BCD05BEE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056" y="1295400"/>
            <a:ext cx="28622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标题 1">
            <a:extLst>
              <a:ext uri="{FF2B5EF4-FFF2-40B4-BE49-F238E27FC236}">
                <a16:creationId xmlns:a16="http://schemas.microsoft.com/office/drawing/2014/main" id="{70E0DBB6-0436-AB28-FCDF-614FA732A227}"/>
              </a:ext>
            </a:extLst>
          </p:cNvPr>
          <p:cNvSpPr>
            <a:spLocks noGrp="1" noChangeArrowheads="1"/>
          </p:cNvSpPr>
          <p:nvPr>
            <p:ph type="title"/>
          </p:nvPr>
        </p:nvSpPr>
        <p:spPr>
          <a:xfrm>
            <a:off x="457200" y="277813"/>
            <a:ext cx="8229600" cy="636587"/>
          </a:xfrm>
        </p:spPr>
        <p:txBody>
          <a:bodyPr/>
          <a:lstStyle/>
          <a:p>
            <a:r>
              <a:rPr lang="zh-CN" altLang="en-US" sz="3600"/>
              <a:t>阅文的免费模式能否与订阅模式共赢？</a:t>
            </a:r>
          </a:p>
        </p:txBody>
      </p:sp>
      <p:sp>
        <p:nvSpPr>
          <p:cNvPr id="136196" name="内容占位符 2">
            <a:extLst>
              <a:ext uri="{FF2B5EF4-FFF2-40B4-BE49-F238E27FC236}">
                <a16:creationId xmlns:a16="http://schemas.microsoft.com/office/drawing/2014/main" id="{0BE5C7E5-1344-F4A9-B222-5681B94CCCB6}"/>
              </a:ext>
            </a:extLst>
          </p:cNvPr>
          <p:cNvSpPr>
            <a:spLocks noGrp="1" noChangeArrowheads="1"/>
          </p:cNvSpPr>
          <p:nvPr>
            <p:ph idx="1"/>
          </p:nvPr>
        </p:nvSpPr>
        <p:spPr>
          <a:xfrm>
            <a:off x="-1" y="914400"/>
            <a:ext cx="8547315" cy="5216525"/>
          </a:xfrm>
        </p:spPr>
        <p:txBody>
          <a:bodyPr/>
          <a:lstStyle/>
          <a:p>
            <a:r>
              <a:rPr lang="en-US" altLang="zh-CN" sz="2800" dirty="0"/>
              <a:t>Issue</a:t>
            </a:r>
            <a:r>
              <a:rPr lang="zh-CN" altLang="en-US" sz="2800" dirty="0"/>
              <a:t>：免费带来的更多流量与写手身份转换</a:t>
            </a:r>
            <a:endParaRPr lang="en-US" altLang="zh-CN" sz="2800" dirty="0"/>
          </a:p>
          <a:p>
            <a:r>
              <a:rPr lang="en-US" altLang="zh-CN" sz="2800" dirty="0"/>
              <a:t>Stakeholder</a:t>
            </a:r>
            <a:r>
              <a:rPr lang="zh-CN" altLang="en-US" sz="2800" dirty="0"/>
              <a:t>对上述</a:t>
            </a:r>
            <a:r>
              <a:rPr lang="en-US" altLang="zh-CN" sz="2800" dirty="0"/>
              <a:t>Issue</a:t>
            </a:r>
            <a:r>
              <a:rPr lang="zh-CN" altLang="en-US" sz="2800" dirty="0"/>
              <a:t>的意见：</a:t>
            </a:r>
            <a:endParaRPr lang="en-US" altLang="zh-CN" sz="2800" dirty="0"/>
          </a:p>
          <a:p>
            <a:pPr lvl="1"/>
            <a:r>
              <a:rPr lang="zh-CN" altLang="en-US" sz="2400" dirty="0"/>
              <a:t>头部与底部写手、普通读者：可以接受</a:t>
            </a:r>
            <a:endParaRPr lang="en-US" altLang="zh-CN" sz="2400" dirty="0"/>
          </a:p>
          <a:p>
            <a:pPr lvl="1"/>
            <a:r>
              <a:rPr lang="zh-CN" altLang="en-US" sz="2400" dirty="0"/>
              <a:t>腰部写手：影响收入，进一步弱化保障</a:t>
            </a:r>
            <a:endParaRPr lang="en-US" altLang="zh-CN" sz="2400" dirty="0"/>
          </a:p>
          <a:p>
            <a:pPr lvl="1"/>
            <a:r>
              <a:rPr lang="zh-CN" altLang="en-US" sz="2400" dirty="0"/>
              <a:t>核心读者：担忧文章质量下降</a:t>
            </a:r>
            <a:endParaRPr lang="en-US" altLang="zh-CN" sz="2400" dirty="0"/>
          </a:p>
          <a:p>
            <a:endParaRPr lang="en-US" altLang="zh-CN" sz="100" dirty="0"/>
          </a:p>
          <a:p>
            <a:r>
              <a:rPr lang="zh-CN" altLang="en-US" sz="2800" b="1" dirty="0"/>
              <a:t>如何共赢：</a:t>
            </a:r>
            <a:r>
              <a:rPr lang="zh-CN" altLang="en-US" sz="2800" dirty="0"/>
              <a:t>免费与订阅在多大程度上共存</a:t>
            </a:r>
            <a:endParaRPr lang="en-US" altLang="zh-CN" sz="2800" dirty="0"/>
          </a:p>
          <a:p>
            <a:pPr lvl="1"/>
            <a:r>
              <a:rPr lang="zh-CN" altLang="en-US" sz="2400" dirty="0"/>
              <a:t>免费创作与订阅写作区分开，但共存</a:t>
            </a:r>
            <a:endParaRPr lang="en-US" altLang="zh-CN" sz="2400" dirty="0"/>
          </a:p>
          <a:p>
            <a:pPr lvl="1"/>
            <a:r>
              <a:rPr lang="zh-CN" altLang="en-US" sz="2400" dirty="0"/>
              <a:t>允许作者同时成为免费与订阅（特定连载小说）写手，或新手作者需先从免费写手做起</a:t>
            </a:r>
            <a:endParaRPr lang="en-US" altLang="zh-CN" sz="2400" dirty="0"/>
          </a:p>
          <a:p>
            <a:pPr lvl="1" eaLnBrk="1" hangingPunct="1"/>
            <a:r>
              <a:rPr lang="zh-CN" altLang="en-US" sz="2400" dirty="0"/>
              <a:t>其它可能达成共赢的</a:t>
            </a:r>
            <a:r>
              <a:rPr lang="en-US" altLang="zh-CN" sz="2400" dirty="0"/>
              <a:t>Issue</a:t>
            </a:r>
            <a:r>
              <a:rPr lang="zh-CN" altLang="en-US" sz="2400" dirty="0"/>
              <a:t>：利用免费阅读模式为平台引流（并分享给腰部及以下写手）</a:t>
            </a:r>
            <a:endParaRPr lang="en-US" altLang="zh-CN" sz="2400" dirty="0"/>
          </a:p>
          <a:p>
            <a:pPr lvl="1" eaLnBrk="1" hangingPunct="1"/>
            <a:r>
              <a:rPr lang="zh-CN" altLang="en-US" sz="2400" i="1" dirty="0"/>
              <a:t>其它较难达成共赢的</a:t>
            </a:r>
            <a:r>
              <a:rPr lang="en-US" altLang="zh-CN" sz="2400" i="1" dirty="0"/>
              <a:t>Issue</a:t>
            </a:r>
            <a:r>
              <a:rPr lang="zh-CN" altLang="en-US" sz="2400" i="1" dirty="0"/>
              <a:t>：平台对</a:t>
            </a:r>
            <a:r>
              <a:rPr lang="en-US" altLang="zh-CN" sz="2400" i="1" dirty="0"/>
              <a:t>IP</a:t>
            </a:r>
            <a:r>
              <a:rPr lang="zh-CN" altLang="en-US" sz="2400" i="1" dirty="0"/>
              <a:t>的强力掌控与作者本身的著作权主张</a:t>
            </a:r>
          </a:p>
        </p:txBody>
      </p:sp>
      <p:sp>
        <p:nvSpPr>
          <p:cNvPr id="136197" name="灯片编号占位符 3">
            <a:extLst>
              <a:ext uri="{FF2B5EF4-FFF2-40B4-BE49-F238E27FC236}">
                <a16:creationId xmlns:a16="http://schemas.microsoft.com/office/drawing/2014/main" id="{AD4CCB5A-EC50-D9E0-7B5E-35B736B11E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4D715C-EFDA-46B9-8657-2FD88C5999B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a:extLst>
              <a:ext uri="{FF2B5EF4-FFF2-40B4-BE49-F238E27FC236}">
                <a16:creationId xmlns:a16="http://schemas.microsoft.com/office/drawing/2014/main" id="{A721BF42-F05F-11EE-0164-78C492D61FD9}"/>
              </a:ext>
            </a:extLst>
          </p:cNvPr>
          <p:cNvSpPr>
            <a:spLocks noGrp="1" noChangeArrowheads="1"/>
          </p:cNvSpPr>
          <p:nvPr>
            <p:ph type="title"/>
          </p:nvPr>
        </p:nvSpPr>
        <p:spPr/>
        <p:txBody>
          <a:bodyPr/>
          <a:lstStyle/>
          <a:p>
            <a:r>
              <a:rPr lang="zh-CN" altLang="en-US"/>
              <a:t>利用目标模型深入评估涉众</a:t>
            </a:r>
          </a:p>
        </p:txBody>
      </p:sp>
      <p:sp>
        <p:nvSpPr>
          <p:cNvPr id="137219" name="内容占位符 2">
            <a:extLst>
              <a:ext uri="{FF2B5EF4-FFF2-40B4-BE49-F238E27FC236}">
                <a16:creationId xmlns:a16="http://schemas.microsoft.com/office/drawing/2014/main" id="{2566FA35-AA8D-7614-8A40-FD69DFA6EA0F}"/>
              </a:ext>
            </a:extLst>
          </p:cNvPr>
          <p:cNvSpPr>
            <a:spLocks noGrp="1" noChangeArrowheads="1"/>
          </p:cNvSpPr>
          <p:nvPr>
            <p:ph idx="1"/>
          </p:nvPr>
        </p:nvSpPr>
        <p:spPr/>
        <p:txBody>
          <a:bodyPr/>
          <a:lstStyle/>
          <a:p>
            <a:r>
              <a:rPr lang="zh-CN" altLang="en-US"/>
              <a:t>将目标模型的</a:t>
            </a:r>
            <a:r>
              <a:rPr lang="en-US" altLang="zh-CN"/>
              <a:t>Goal</a:t>
            </a:r>
            <a:r>
              <a:rPr lang="zh-CN" altLang="en-US"/>
              <a:t>分配到</a:t>
            </a:r>
            <a:r>
              <a:rPr lang="en-US" altLang="zh-CN"/>
              <a:t>Actor</a:t>
            </a:r>
          </a:p>
          <a:p>
            <a:r>
              <a:rPr lang="zh-CN" altLang="en-US"/>
              <a:t>根据</a:t>
            </a:r>
            <a:r>
              <a:rPr lang="en-US" altLang="zh-CN"/>
              <a:t>Goal</a:t>
            </a:r>
            <a:r>
              <a:rPr lang="zh-CN" altLang="en-US"/>
              <a:t>的优先级安排</a:t>
            </a:r>
            <a:r>
              <a:rPr lang="en-US" altLang="zh-CN"/>
              <a:t>Actor</a:t>
            </a:r>
            <a:r>
              <a:rPr lang="zh-CN" altLang="en-US"/>
              <a:t>的优先级</a:t>
            </a:r>
            <a:endParaRPr lang="en-US" altLang="zh-CN"/>
          </a:p>
          <a:p>
            <a:r>
              <a:rPr lang="zh-CN" altLang="en-US"/>
              <a:t>根据</a:t>
            </a:r>
            <a:r>
              <a:rPr lang="en-US" altLang="zh-CN"/>
              <a:t>Goal</a:t>
            </a:r>
            <a:r>
              <a:rPr lang="zh-CN" altLang="en-US"/>
              <a:t>的风险确定</a:t>
            </a:r>
            <a:r>
              <a:rPr lang="en-US" altLang="zh-CN"/>
              <a:t>Actor</a:t>
            </a:r>
            <a:r>
              <a:rPr lang="zh-CN" altLang="en-US"/>
              <a:t>的风险</a:t>
            </a:r>
            <a:endParaRPr lang="en-US" altLang="zh-CN"/>
          </a:p>
          <a:p>
            <a:r>
              <a:rPr lang="zh-CN" altLang="en-US"/>
              <a:t>根据目标分析深入分析</a:t>
            </a:r>
            <a:r>
              <a:rPr lang="en-US" altLang="zh-CN"/>
              <a:t>Actor</a:t>
            </a:r>
            <a:r>
              <a:rPr lang="zh-CN" altLang="en-US"/>
              <a:t>间的互动</a:t>
            </a:r>
            <a:endParaRPr lang="en-US" altLang="zh-CN"/>
          </a:p>
          <a:p>
            <a:pPr lvl="1"/>
            <a:r>
              <a:rPr lang="zh-CN" altLang="en-US"/>
              <a:t>发现</a:t>
            </a:r>
            <a:r>
              <a:rPr lang="en-US" altLang="zh-CN"/>
              <a:t>Actor</a:t>
            </a:r>
            <a:r>
              <a:rPr lang="zh-CN" altLang="en-US"/>
              <a:t>之间的冲突</a:t>
            </a:r>
            <a:endParaRPr lang="en-US" altLang="zh-CN"/>
          </a:p>
          <a:p>
            <a:pPr lvl="1"/>
            <a:r>
              <a:rPr lang="zh-CN" altLang="en-US"/>
              <a:t>根据</a:t>
            </a:r>
            <a:r>
              <a:rPr lang="en-US" altLang="zh-CN"/>
              <a:t>Goal</a:t>
            </a:r>
            <a:r>
              <a:rPr lang="zh-CN" altLang="en-US"/>
              <a:t>的冲突情况协商解决</a:t>
            </a:r>
            <a:r>
              <a:rPr lang="en-US" altLang="zh-CN"/>
              <a:t>Actor</a:t>
            </a:r>
            <a:r>
              <a:rPr lang="zh-CN" altLang="en-US"/>
              <a:t>间冲突</a:t>
            </a:r>
          </a:p>
        </p:txBody>
      </p:sp>
      <p:sp>
        <p:nvSpPr>
          <p:cNvPr id="137220" name="灯片编号占位符 1">
            <a:extLst>
              <a:ext uri="{FF2B5EF4-FFF2-40B4-BE49-F238E27FC236}">
                <a16:creationId xmlns:a16="http://schemas.microsoft.com/office/drawing/2014/main" id="{A3DEDA06-3A46-FF2E-AD5E-DC14054AB7E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2DC9C7-9D48-4406-A3BB-C3B40E9E74B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88FA78E3-F835-7F87-BF21-6F3C40A85EE7}"/>
              </a:ext>
            </a:extLst>
          </p:cNvPr>
          <p:cNvSpPr>
            <a:spLocks noGrp="1" noChangeArrowheads="1"/>
          </p:cNvSpPr>
          <p:nvPr>
            <p:ph type="title"/>
          </p:nvPr>
        </p:nvSpPr>
        <p:spPr/>
        <p:txBody>
          <a:bodyPr/>
          <a:lstStyle/>
          <a:p>
            <a:endParaRPr lang="zh-CN" altLang="en-US"/>
          </a:p>
        </p:txBody>
      </p:sp>
      <p:sp>
        <p:nvSpPr>
          <p:cNvPr id="138243" name="内容占位符 2">
            <a:extLst>
              <a:ext uri="{FF2B5EF4-FFF2-40B4-BE49-F238E27FC236}">
                <a16:creationId xmlns:a16="http://schemas.microsoft.com/office/drawing/2014/main" id="{FA5CF7AD-31F1-8EFC-F471-C6A99AEC4E6A}"/>
              </a:ext>
            </a:extLst>
          </p:cNvPr>
          <p:cNvSpPr>
            <a:spLocks noGrp="1" noChangeArrowheads="1"/>
          </p:cNvSpPr>
          <p:nvPr>
            <p:ph idx="1"/>
          </p:nvPr>
        </p:nvSpPr>
        <p:spPr/>
        <p:txBody>
          <a:bodyPr/>
          <a:lstStyle/>
          <a:p>
            <a:endParaRPr lang="zh-CN" altLang="en-US"/>
          </a:p>
        </p:txBody>
      </p:sp>
      <p:pic>
        <p:nvPicPr>
          <p:cNvPr id="138244" name="Picture 2">
            <a:extLst>
              <a:ext uri="{FF2B5EF4-FFF2-40B4-BE49-F238E27FC236}">
                <a16:creationId xmlns:a16="http://schemas.microsoft.com/office/drawing/2014/main" id="{347C431E-F0D3-02C5-839E-17A014D37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7407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灯片编号占位符 1">
            <a:extLst>
              <a:ext uri="{FF2B5EF4-FFF2-40B4-BE49-F238E27FC236}">
                <a16:creationId xmlns:a16="http://schemas.microsoft.com/office/drawing/2014/main" id="{1FB416E8-9285-63EF-0483-1D600D2507F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65BAB7-08E2-4DAF-B9AB-D47782A6EBAE}"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2" name="矩形 1">
            <a:extLst>
              <a:ext uri="{FF2B5EF4-FFF2-40B4-BE49-F238E27FC236}">
                <a16:creationId xmlns:a16="http://schemas.microsoft.com/office/drawing/2014/main" id="{491658AB-59DB-E415-9517-24C6DAF533CA}"/>
              </a:ext>
            </a:extLst>
          </p:cNvPr>
          <p:cNvSpPr/>
          <p:nvPr/>
        </p:nvSpPr>
        <p:spPr>
          <a:xfrm>
            <a:off x="7010400" y="3733800"/>
            <a:ext cx="2133600" cy="182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Arial"/>
                <a:ea typeface="宋体"/>
                <a:cs typeface="+mn-cs"/>
              </a:rPr>
              <a:t>大意失荆州全是谥号为“壮缪”的关羽的问题？</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BFF6BFBA-D4E9-960E-31D2-E646A8CAB203}"/>
              </a:ext>
            </a:extLst>
          </p:cNvPr>
          <p:cNvSpPr>
            <a:spLocks noGrp="1" noChangeArrowheads="1"/>
          </p:cNvSpPr>
          <p:nvPr>
            <p:ph type="title"/>
          </p:nvPr>
        </p:nvSpPr>
        <p:spPr/>
        <p:txBody>
          <a:bodyPr/>
          <a:lstStyle/>
          <a:p>
            <a:pPr eaLnBrk="1" hangingPunct="1"/>
            <a:r>
              <a:rPr lang="zh-CN" altLang="en-US"/>
              <a:t>主要内容</a:t>
            </a:r>
          </a:p>
        </p:txBody>
      </p:sp>
      <p:sp>
        <p:nvSpPr>
          <p:cNvPr id="139267" name="Rectangle 3">
            <a:extLst>
              <a:ext uri="{FF2B5EF4-FFF2-40B4-BE49-F238E27FC236}">
                <a16:creationId xmlns:a16="http://schemas.microsoft.com/office/drawing/2014/main" id="{F00B6A1A-A71B-C29E-79D3-8A6CA6595622}"/>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涉众代表选择</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参与策略制定</a:t>
            </a:r>
            <a:endParaRPr lang="en-US" altLang="zh-CN"/>
          </a:p>
          <a:p>
            <a:pPr marL="571500" indent="-571500" eaLnBrk="1" hangingPunct="1">
              <a:buFont typeface="Wingdings" panose="05000000000000000000" pitchFamily="2" charset="2"/>
              <a:buAutoNum type="arabicPeriod"/>
            </a:pPr>
            <a:r>
              <a:rPr lang="zh-CN" altLang="en-US"/>
              <a:t>硬数据采样</a:t>
            </a:r>
          </a:p>
        </p:txBody>
      </p:sp>
      <p:sp>
        <p:nvSpPr>
          <p:cNvPr id="139268" name="灯片编号占位符 1">
            <a:extLst>
              <a:ext uri="{FF2B5EF4-FFF2-40B4-BE49-F238E27FC236}">
                <a16:creationId xmlns:a16="http://schemas.microsoft.com/office/drawing/2014/main" id="{731DD26A-CEB6-E83D-A917-16532D2B4F9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BAE11C-AE65-4E5F-9CC0-B75741F8BB5D}"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b="1" dirty="0">
                <a:solidFill>
                  <a:srgbClr val="FF0000"/>
                </a:solidFill>
              </a:rPr>
              <a:t>确定项目前景与范围（</a:t>
            </a:r>
            <a:r>
              <a:rPr lang="en-US" altLang="zh-CN" sz="1800" b="1" dirty="0">
                <a:solidFill>
                  <a:srgbClr val="FF0000"/>
                </a:solidFill>
              </a:rPr>
              <a:t>10</a:t>
            </a:r>
            <a:r>
              <a:rPr lang="zh-CN" altLang="en-US" sz="1800" b="1" dirty="0">
                <a:solidFill>
                  <a:srgbClr val="FF0000"/>
                </a:solidFill>
              </a:rPr>
              <a:t>分） </a:t>
            </a:r>
            <a:r>
              <a:rPr lang="en-US" altLang="zh-CN" sz="1800" b="1" dirty="0">
                <a:solidFill>
                  <a:srgbClr val="FF0000"/>
                </a:solidFill>
              </a:rPr>
              <a:t>– </a:t>
            </a:r>
            <a:r>
              <a:rPr lang="zh-CN" altLang="en-US" sz="1800" b="1" dirty="0">
                <a:solidFill>
                  <a:srgbClr val="FF0000"/>
                </a:solidFill>
              </a:rPr>
              <a:t>目标模型</a:t>
            </a:r>
            <a:endParaRPr lang="en-US" altLang="zh-CN" sz="1800" b="1" dirty="0">
              <a:solidFill>
                <a:srgbClr val="FF0000"/>
              </a:solidFill>
            </a:endParaRPr>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dirty="0"/>
              <a:t>需求获取下半段（</a:t>
            </a:r>
            <a:r>
              <a:rPr lang="en-US" altLang="zh-CN" sz="2000" dirty="0"/>
              <a:t>10</a:t>
            </a:r>
            <a:r>
              <a:rPr lang="zh-CN" altLang="en-US" sz="2000" dirty="0"/>
              <a:t>分）</a:t>
            </a:r>
            <a:endParaRPr lang="en-US" altLang="zh-CN" sz="2000" dirty="0"/>
          </a:p>
          <a:p>
            <a:pPr lvl="2"/>
            <a:r>
              <a:rPr lang="zh-CN" altLang="en-US" sz="1800" dirty="0"/>
              <a:t>面谈、原型、观察三大获取手段的联系与区别，面谈问题的设计</a:t>
            </a:r>
            <a:endParaRPr lang="en-US" altLang="zh-CN" sz="1600" dirty="0"/>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9</a:t>
            </a:fld>
            <a:endParaRPr lang="en-US" altLang="zh-CN"/>
          </a:p>
        </p:txBody>
      </p:sp>
    </p:spTree>
    <p:extLst>
      <p:ext uri="{BB962C8B-B14F-4D97-AF65-F5344CB8AC3E}">
        <p14:creationId xmlns:p14="http://schemas.microsoft.com/office/powerpoint/2010/main" val="193850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15969E87-896E-3536-E6DE-F5C14EAD9281}"/>
              </a:ext>
            </a:extLst>
          </p:cNvPr>
          <p:cNvSpPr>
            <a:spLocks noGrp="1" noChangeArrowheads="1"/>
          </p:cNvSpPr>
          <p:nvPr>
            <p:ph type="title"/>
          </p:nvPr>
        </p:nvSpPr>
        <p:spPr/>
        <p:txBody>
          <a:bodyPr/>
          <a:lstStyle/>
          <a:p>
            <a:pPr eaLnBrk="1" hangingPunct="1"/>
            <a:r>
              <a:rPr lang="en-US" altLang="zh-CN"/>
              <a:t>6.1 </a:t>
            </a:r>
            <a:r>
              <a:rPr lang="zh-CN" altLang="en-US"/>
              <a:t>代表采样 </a:t>
            </a:r>
          </a:p>
        </p:txBody>
      </p:sp>
      <p:sp>
        <p:nvSpPr>
          <p:cNvPr id="140291" name="Rectangle 3">
            <a:extLst>
              <a:ext uri="{FF2B5EF4-FFF2-40B4-BE49-F238E27FC236}">
                <a16:creationId xmlns:a16="http://schemas.microsoft.com/office/drawing/2014/main" id="{25C34099-F04D-8071-3E25-80DAC7234C18}"/>
              </a:ext>
            </a:extLst>
          </p:cNvPr>
          <p:cNvSpPr>
            <a:spLocks noGrp="1" noChangeArrowheads="1"/>
          </p:cNvSpPr>
          <p:nvPr>
            <p:ph type="body" idx="1"/>
          </p:nvPr>
        </p:nvSpPr>
        <p:spPr/>
        <p:txBody>
          <a:bodyPr/>
          <a:lstStyle/>
          <a:p>
            <a:pPr eaLnBrk="1" hangingPunct="1">
              <a:lnSpc>
                <a:spcPct val="90000"/>
              </a:lnSpc>
            </a:pPr>
            <a:r>
              <a:rPr lang="zh-CN" altLang="en-US"/>
              <a:t>完整采样</a:t>
            </a:r>
            <a:r>
              <a:rPr lang="en-US" altLang="zh-CN"/>
              <a:t>: </a:t>
            </a:r>
            <a:r>
              <a:rPr lang="zh-CN" altLang="en-US"/>
              <a:t>每种涉众类别都有自己的代表 </a:t>
            </a:r>
          </a:p>
          <a:p>
            <a:pPr eaLnBrk="1" hangingPunct="1">
              <a:lnSpc>
                <a:spcPct val="90000"/>
              </a:lnSpc>
            </a:pPr>
            <a:r>
              <a:rPr lang="zh-CN" altLang="en-US"/>
              <a:t>态度积极</a:t>
            </a:r>
            <a:r>
              <a:rPr lang="en-US" altLang="zh-CN"/>
              <a:t>: </a:t>
            </a:r>
            <a:r>
              <a:rPr lang="zh-CN" altLang="en-US"/>
              <a:t>愿意提供帮助 </a:t>
            </a:r>
          </a:p>
          <a:p>
            <a:pPr eaLnBrk="1" hangingPunct="1">
              <a:lnSpc>
                <a:spcPct val="90000"/>
              </a:lnSpc>
            </a:pPr>
            <a:r>
              <a:rPr lang="zh-CN" altLang="en-US"/>
              <a:t>数量适中</a:t>
            </a:r>
          </a:p>
          <a:p>
            <a:pPr lvl="1" eaLnBrk="1" hangingPunct="1">
              <a:lnSpc>
                <a:spcPct val="90000"/>
              </a:lnSpc>
            </a:pPr>
            <a:r>
              <a:rPr lang="zh-CN" altLang="en-US"/>
              <a:t>太少 </a:t>
            </a:r>
            <a:r>
              <a:rPr lang="en-US" altLang="zh-CN"/>
              <a:t>: </a:t>
            </a:r>
            <a:r>
              <a:rPr lang="zh-CN" altLang="en-US"/>
              <a:t>个人看法倾轧群体共同看法 </a:t>
            </a:r>
          </a:p>
          <a:p>
            <a:pPr lvl="1" eaLnBrk="1" hangingPunct="1">
              <a:lnSpc>
                <a:spcPct val="90000"/>
              </a:lnSpc>
            </a:pPr>
            <a:r>
              <a:rPr lang="zh-CN" altLang="en-US"/>
              <a:t>太多</a:t>
            </a:r>
            <a:r>
              <a:rPr lang="en-US" altLang="zh-CN"/>
              <a:t>: </a:t>
            </a:r>
            <a:r>
              <a:rPr lang="zh-CN" altLang="en-US"/>
              <a:t>达成一致困难 </a:t>
            </a:r>
          </a:p>
          <a:p>
            <a:pPr lvl="1" eaLnBrk="1" hangingPunct="1">
              <a:lnSpc>
                <a:spcPct val="90000"/>
              </a:lnSpc>
            </a:pPr>
            <a:r>
              <a:rPr lang="zh-CN" altLang="en-US"/>
              <a:t>代表数量的准确数字要视项目的上下文环境来确定</a:t>
            </a:r>
            <a:r>
              <a:rPr lang="en-US" altLang="zh-CN"/>
              <a:t>, </a:t>
            </a:r>
            <a:r>
              <a:rPr lang="zh-CN" altLang="en-US"/>
              <a:t>一般</a:t>
            </a:r>
            <a:r>
              <a:rPr lang="en-US" altLang="zh-CN"/>
              <a:t>6-10</a:t>
            </a:r>
          </a:p>
          <a:p>
            <a:pPr eaLnBrk="1" hangingPunct="1">
              <a:lnSpc>
                <a:spcPct val="90000"/>
              </a:lnSpc>
            </a:pPr>
            <a:r>
              <a:rPr lang="zh-CN" altLang="en-US"/>
              <a:t>比例恰当 </a:t>
            </a:r>
          </a:p>
          <a:p>
            <a:pPr lvl="1" eaLnBrk="1" hangingPunct="1">
              <a:lnSpc>
                <a:spcPct val="90000"/>
              </a:lnSpc>
            </a:pPr>
            <a:r>
              <a:rPr lang="zh-CN" altLang="en-US"/>
              <a:t>计算机技能</a:t>
            </a:r>
          </a:p>
          <a:p>
            <a:pPr lvl="1" eaLnBrk="1" hangingPunct="1">
              <a:lnSpc>
                <a:spcPct val="90000"/>
              </a:lnSpc>
            </a:pPr>
            <a:r>
              <a:rPr lang="zh-CN" altLang="en-US"/>
              <a:t>业务技能</a:t>
            </a:r>
          </a:p>
        </p:txBody>
      </p:sp>
      <p:sp>
        <p:nvSpPr>
          <p:cNvPr id="140292" name="灯片编号占位符 1">
            <a:extLst>
              <a:ext uri="{FF2B5EF4-FFF2-40B4-BE49-F238E27FC236}">
                <a16:creationId xmlns:a16="http://schemas.microsoft.com/office/drawing/2014/main" id="{8B473F9F-FB37-7BC4-A7EF-5D70E57EF2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5EC94C-2A1A-4C14-806B-6E42E65A12A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C7E70741-5069-3EBD-7992-C516D5563283}"/>
              </a:ext>
            </a:extLst>
          </p:cNvPr>
          <p:cNvSpPr>
            <a:spLocks noGrp="1" noChangeArrowheads="1"/>
          </p:cNvSpPr>
          <p:nvPr>
            <p:ph type="title"/>
          </p:nvPr>
        </p:nvSpPr>
        <p:spPr>
          <a:xfrm>
            <a:off x="457200" y="228600"/>
            <a:ext cx="8229600" cy="1139825"/>
          </a:xfrm>
        </p:spPr>
        <p:txBody>
          <a:bodyPr/>
          <a:lstStyle/>
          <a:p>
            <a:pPr eaLnBrk="1" hangingPunct="1"/>
            <a:r>
              <a:rPr lang="en-US" altLang="zh-CN"/>
              <a:t>6.2 </a:t>
            </a:r>
            <a:r>
              <a:rPr lang="zh-CN" altLang="en-US"/>
              <a:t>用户替代源</a:t>
            </a:r>
            <a:br>
              <a:rPr lang="zh-CN" altLang="en-US"/>
            </a:br>
            <a:endParaRPr lang="zh-CN" altLang="en-US"/>
          </a:p>
        </p:txBody>
      </p:sp>
      <p:sp>
        <p:nvSpPr>
          <p:cNvPr id="141315" name="Rectangle 3">
            <a:extLst>
              <a:ext uri="{FF2B5EF4-FFF2-40B4-BE49-F238E27FC236}">
                <a16:creationId xmlns:a16="http://schemas.microsoft.com/office/drawing/2014/main" id="{7318506A-6E53-6CB6-931C-67A8D6DFCB69}"/>
              </a:ext>
            </a:extLst>
          </p:cNvPr>
          <p:cNvSpPr>
            <a:spLocks noGrp="1" noChangeArrowheads="1"/>
          </p:cNvSpPr>
          <p:nvPr>
            <p:ph type="body" idx="1"/>
          </p:nvPr>
        </p:nvSpPr>
        <p:spPr/>
        <p:txBody>
          <a:bodyPr/>
          <a:lstStyle/>
          <a:p>
            <a:pPr eaLnBrk="1" hangingPunct="1"/>
            <a:r>
              <a:rPr lang="zh-CN" altLang="en-US" b="1"/>
              <a:t>因为业务关系而和用户频繁接触的人</a:t>
            </a:r>
            <a:r>
              <a:rPr lang="zh-CN" altLang="en-US"/>
              <a:t> ，能够代替他们发表看法 </a:t>
            </a:r>
          </a:p>
          <a:p>
            <a:pPr lvl="1" eaLnBrk="1" hangingPunct="1"/>
            <a:r>
              <a:rPr lang="zh-CN" altLang="en-US"/>
              <a:t>市场人员</a:t>
            </a:r>
          </a:p>
          <a:p>
            <a:pPr lvl="1" eaLnBrk="1" hangingPunct="1"/>
            <a:r>
              <a:rPr lang="zh-CN" altLang="en-US"/>
              <a:t>服务咨询人员</a:t>
            </a:r>
          </a:p>
          <a:p>
            <a:pPr lvl="1" eaLnBrk="1" hangingPunct="1"/>
            <a:r>
              <a:rPr lang="zh-CN" altLang="en-US"/>
              <a:t>技术支持人员</a:t>
            </a:r>
          </a:p>
          <a:p>
            <a:pPr lvl="1" eaLnBrk="1" hangingPunct="1"/>
            <a:r>
              <a:rPr lang="zh-CN" altLang="en-US"/>
              <a:t>领域专家</a:t>
            </a:r>
            <a:endParaRPr lang="en-US" altLang="zh-CN"/>
          </a:p>
          <a:p>
            <a:pPr lvl="1" eaLnBrk="1" hangingPunct="1"/>
            <a:r>
              <a:rPr lang="zh-CN" altLang="en-US" i="1"/>
              <a:t>（出色的）产品经理</a:t>
            </a:r>
          </a:p>
        </p:txBody>
      </p:sp>
      <p:sp>
        <p:nvSpPr>
          <p:cNvPr id="141316" name="灯片编号占位符 1">
            <a:extLst>
              <a:ext uri="{FF2B5EF4-FFF2-40B4-BE49-F238E27FC236}">
                <a16:creationId xmlns:a16="http://schemas.microsoft.com/office/drawing/2014/main" id="{F4A58A72-7136-33A3-A47D-191E6254E5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1B451F-00D7-4812-96EF-EA5A3A4C1D0C}"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FE2AF3BB-DCDB-E257-BB4F-F1CD2602D75E}"/>
              </a:ext>
            </a:extLst>
          </p:cNvPr>
          <p:cNvSpPr>
            <a:spLocks noGrp="1" noChangeArrowheads="1"/>
          </p:cNvSpPr>
          <p:nvPr>
            <p:ph type="title"/>
          </p:nvPr>
        </p:nvSpPr>
        <p:spPr/>
        <p:txBody>
          <a:bodyPr/>
          <a:lstStyle/>
          <a:p>
            <a:pPr eaLnBrk="1" hangingPunct="1"/>
            <a:r>
              <a:rPr lang="zh-CN" altLang="en-US"/>
              <a:t>主要内容</a:t>
            </a:r>
          </a:p>
        </p:txBody>
      </p:sp>
      <p:sp>
        <p:nvSpPr>
          <p:cNvPr id="142339" name="Rectangle 3">
            <a:extLst>
              <a:ext uri="{FF2B5EF4-FFF2-40B4-BE49-F238E27FC236}">
                <a16:creationId xmlns:a16="http://schemas.microsoft.com/office/drawing/2014/main" id="{1523DEA5-79BE-61C2-5617-A8270D304BD3}"/>
              </a:ext>
            </a:extLst>
          </p:cNvPr>
          <p:cNvSpPr>
            <a:spLocks noGrp="1" noChangeArrowheads="1"/>
          </p:cNvSpPr>
          <p:nvPr>
            <p:ph type="body" idx="1"/>
          </p:nvPr>
        </p:nvSpPr>
        <p:spPr>
          <a:xfrm>
            <a:off x="457200" y="1219200"/>
            <a:ext cx="8229600" cy="4530725"/>
          </a:xfrm>
        </p:spPr>
        <p:txBody>
          <a:bodyPr/>
          <a:lstStyle/>
          <a:p>
            <a:pPr marL="571500" indent="-571500" eaLnBrk="1" hangingPunct="1">
              <a:buFont typeface="Wingdings" panose="05000000000000000000" pitchFamily="2" charset="2"/>
              <a:buAutoNum type="arabicPeriod"/>
            </a:pPr>
            <a:r>
              <a:rPr lang="zh-CN" altLang="en-US"/>
              <a:t>什么是涉众</a:t>
            </a:r>
          </a:p>
          <a:p>
            <a:pPr marL="571500" indent="-571500" eaLnBrk="1" hangingPunct="1">
              <a:buFont typeface="Wingdings" panose="05000000000000000000" pitchFamily="2" charset="2"/>
              <a:buAutoNum type="arabicPeriod"/>
            </a:pPr>
            <a:r>
              <a:rPr lang="zh-CN" altLang="en-US"/>
              <a:t>涉众分析概述</a:t>
            </a:r>
          </a:p>
          <a:p>
            <a:pPr marL="571500" indent="-571500" eaLnBrk="1" hangingPunct="1">
              <a:buFont typeface="Wingdings" panose="05000000000000000000" pitchFamily="2" charset="2"/>
              <a:buAutoNum type="arabicPeriod"/>
            </a:pPr>
            <a:r>
              <a:rPr lang="zh-CN" altLang="en-US"/>
              <a:t>涉众识别</a:t>
            </a:r>
            <a:endParaRPr lang="en-US" altLang="zh-CN"/>
          </a:p>
          <a:p>
            <a:pPr marL="571500" indent="-571500" eaLnBrk="1" hangingPunct="1">
              <a:buFont typeface="Wingdings" panose="05000000000000000000" pitchFamily="2" charset="2"/>
              <a:buAutoNum type="arabicPeriod"/>
            </a:pPr>
            <a:r>
              <a:rPr lang="zh-CN" altLang="en-US"/>
              <a:t>涉众描述</a:t>
            </a:r>
            <a:endParaRPr lang="en-US" altLang="zh-CN"/>
          </a:p>
          <a:p>
            <a:pPr marL="571500" indent="-571500" eaLnBrk="1" hangingPunct="1">
              <a:buFont typeface="Wingdings" panose="05000000000000000000" pitchFamily="2" charset="2"/>
              <a:buAutoNum type="arabicPeriod"/>
            </a:pPr>
            <a:r>
              <a:rPr lang="zh-CN" altLang="en-US"/>
              <a:t>涉众评估</a:t>
            </a:r>
            <a:endParaRPr lang="en-US" altLang="zh-CN"/>
          </a:p>
          <a:p>
            <a:pPr marL="571500" indent="-571500" eaLnBrk="1" hangingPunct="1">
              <a:buFont typeface="Wingdings" panose="05000000000000000000" pitchFamily="2" charset="2"/>
              <a:buAutoNum type="arabicPeriod"/>
            </a:pPr>
            <a:r>
              <a:rPr lang="zh-CN" altLang="en-US"/>
              <a:t>涉众代表选择</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参与策略制定</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硬数据采样</a:t>
            </a:r>
          </a:p>
        </p:txBody>
      </p:sp>
      <p:sp>
        <p:nvSpPr>
          <p:cNvPr id="142340" name="灯片编号占位符 1">
            <a:extLst>
              <a:ext uri="{FF2B5EF4-FFF2-40B4-BE49-F238E27FC236}">
                <a16:creationId xmlns:a16="http://schemas.microsoft.com/office/drawing/2014/main" id="{D8F6C021-61A1-ACD2-C7BF-32B782406CB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92DC9E-F559-46EE-A70C-45643A3DECFB}"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46BAD6B-6D60-0C27-95E6-6D9E2FA42BA0}"/>
              </a:ext>
            </a:extLst>
          </p:cNvPr>
          <p:cNvSpPr>
            <a:spLocks noGrp="1" noChangeArrowheads="1"/>
          </p:cNvSpPr>
          <p:nvPr>
            <p:ph type="title"/>
          </p:nvPr>
        </p:nvSpPr>
        <p:spPr/>
        <p:txBody>
          <a:bodyPr/>
          <a:lstStyle/>
          <a:p>
            <a:pPr eaLnBrk="1" hangingPunct="1"/>
            <a:r>
              <a:rPr lang="en-US" altLang="zh-CN"/>
              <a:t>7.1</a:t>
            </a:r>
            <a:r>
              <a:rPr lang="zh-CN" altLang="en-US"/>
              <a:t>明确参与策略 </a:t>
            </a:r>
          </a:p>
        </p:txBody>
      </p:sp>
      <p:sp>
        <p:nvSpPr>
          <p:cNvPr id="143363" name="Rectangle 3">
            <a:extLst>
              <a:ext uri="{FF2B5EF4-FFF2-40B4-BE49-F238E27FC236}">
                <a16:creationId xmlns:a16="http://schemas.microsoft.com/office/drawing/2014/main" id="{52DF4A58-7E3A-0292-60A1-F15AF8C818B3}"/>
              </a:ext>
            </a:extLst>
          </p:cNvPr>
          <p:cNvSpPr>
            <a:spLocks noGrp="1" noChangeArrowheads="1"/>
          </p:cNvSpPr>
          <p:nvPr>
            <p:ph type="body" idx="1"/>
          </p:nvPr>
        </p:nvSpPr>
        <p:spPr>
          <a:xfrm>
            <a:off x="457200" y="1066800"/>
            <a:ext cx="8229600" cy="4530725"/>
          </a:xfrm>
        </p:spPr>
        <p:txBody>
          <a:bodyPr/>
          <a:lstStyle/>
          <a:p>
            <a:pPr lvl="1" eaLnBrk="1" hangingPunct="1"/>
            <a:r>
              <a:rPr lang="zh-CN" altLang="en-US"/>
              <a:t>让代表们在合适的时间参与合适的工作 </a:t>
            </a:r>
          </a:p>
        </p:txBody>
      </p:sp>
      <p:pic>
        <p:nvPicPr>
          <p:cNvPr id="143364" name="Picture 4">
            <a:extLst>
              <a:ext uri="{FF2B5EF4-FFF2-40B4-BE49-F238E27FC236}">
                <a16:creationId xmlns:a16="http://schemas.microsoft.com/office/drawing/2014/main" id="{0EBC45B8-B2CA-DE7F-AC16-96002742B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64770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灯片编号占位符 1">
            <a:extLst>
              <a:ext uri="{FF2B5EF4-FFF2-40B4-BE49-F238E27FC236}">
                <a16:creationId xmlns:a16="http://schemas.microsoft.com/office/drawing/2014/main" id="{AA78563E-FD0B-3BFF-FEC8-2E91321156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2424A8-5896-48B9-9712-F6BAA32B9CC5}"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2DAF9B73-EEB2-3B5A-F854-078B0654D6AF}"/>
              </a:ext>
            </a:extLst>
          </p:cNvPr>
          <p:cNvSpPr>
            <a:spLocks noGrp="1" noChangeArrowheads="1"/>
          </p:cNvSpPr>
          <p:nvPr>
            <p:ph type="title"/>
          </p:nvPr>
        </p:nvSpPr>
        <p:spPr>
          <a:xfrm>
            <a:off x="457200" y="277813"/>
            <a:ext cx="8229600" cy="484187"/>
          </a:xfrm>
        </p:spPr>
        <p:txBody>
          <a:bodyPr/>
          <a:lstStyle/>
          <a:p>
            <a:pPr eaLnBrk="1" hangingPunct="1"/>
            <a:r>
              <a:rPr lang="en-US" altLang="zh-CN" sz="2400"/>
              <a:t>7.2 </a:t>
            </a:r>
            <a:r>
              <a:rPr lang="zh-CN" altLang="en-US" sz="2400"/>
              <a:t>敏捷的涉众参与策略</a:t>
            </a:r>
            <a:r>
              <a:rPr lang="en-US" altLang="zh-CN" sz="2400">
                <a:latin typeface="Arial" panose="020B0604020202020204" pitchFamily="34" charset="0"/>
              </a:rPr>
              <a:t>——</a:t>
            </a:r>
            <a:r>
              <a:rPr lang="zh-CN" altLang="en-US" sz="2400"/>
              <a:t>用户参与 </a:t>
            </a:r>
            <a:r>
              <a:rPr lang="zh-CN" altLang="zh-CN" sz="2400"/>
              <a:t>（</a:t>
            </a:r>
            <a:r>
              <a:rPr lang="en-US" altLang="zh-CN" sz="2400"/>
              <a:t>User Involvement</a:t>
            </a:r>
            <a:r>
              <a:rPr lang="zh-CN" altLang="zh-CN" sz="2400"/>
              <a:t>）</a:t>
            </a:r>
            <a:endParaRPr lang="zh-CN" altLang="en-US" sz="2400"/>
          </a:p>
        </p:txBody>
      </p:sp>
      <p:sp>
        <p:nvSpPr>
          <p:cNvPr id="144387" name="Rectangle 3">
            <a:extLst>
              <a:ext uri="{FF2B5EF4-FFF2-40B4-BE49-F238E27FC236}">
                <a16:creationId xmlns:a16="http://schemas.microsoft.com/office/drawing/2014/main" id="{5E4F131A-6EB0-8136-2ED1-42C773EB9577}"/>
              </a:ext>
            </a:extLst>
          </p:cNvPr>
          <p:cNvSpPr>
            <a:spLocks noGrp="1" noChangeArrowheads="1"/>
          </p:cNvSpPr>
          <p:nvPr>
            <p:ph type="body" sz="half" idx="1"/>
          </p:nvPr>
        </p:nvSpPr>
        <p:spPr>
          <a:xfrm>
            <a:off x="393700" y="762000"/>
            <a:ext cx="8610600" cy="2200275"/>
          </a:xfrm>
        </p:spPr>
        <p:txBody>
          <a:bodyPr/>
          <a:lstStyle/>
          <a:p>
            <a:pPr eaLnBrk="1" hangingPunct="1"/>
            <a:r>
              <a:rPr lang="zh-CN" altLang="en-US" sz="2600"/>
              <a:t>建立和用户的直接联系 </a:t>
            </a:r>
          </a:p>
          <a:p>
            <a:pPr eaLnBrk="1" hangingPunct="1"/>
            <a:r>
              <a:rPr lang="zh-CN" altLang="en-US" sz="2600"/>
              <a:t>用户参与软件系统开发的整个过程 </a:t>
            </a:r>
          </a:p>
          <a:p>
            <a:pPr eaLnBrk="1" hangingPunct="1"/>
            <a:r>
              <a:rPr lang="zh-CN" altLang="en-US" sz="2600"/>
              <a:t>反馈设计：最终的软件系统和用户的活动行为密切相关</a:t>
            </a:r>
            <a:endParaRPr lang="en-US" altLang="zh-CN" sz="2600"/>
          </a:p>
          <a:p>
            <a:pPr eaLnBrk="1" hangingPunct="1"/>
            <a:r>
              <a:rPr lang="zh-CN" altLang="en-US" sz="2600"/>
              <a:t>主要通过社区来实现（小米的核心竞争力之一：</a:t>
            </a:r>
            <a:r>
              <a:rPr lang="en-US" altLang="zh-CN" sz="2600"/>
              <a:t>MIUI</a:t>
            </a:r>
            <a:r>
              <a:rPr lang="zh-CN" altLang="en-US" sz="2600"/>
              <a:t>）</a:t>
            </a:r>
          </a:p>
        </p:txBody>
      </p:sp>
      <p:graphicFrame>
        <p:nvGraphicFramePr>
          <p:cNvPr id="52322" name="Group 98">
            <a:extLst>
              <a:ext uri="{FF2B5EF4-FFF2-40B4-BE49-F238E27FC236}">
                <a16:creationId xmlns:a16="http://schemas.microsoft.com/office/drawing/2014/main" id="{3C62B44D-43FD-6CCA-07B1-69A5A0DC577E}"/>
              </a:ext>
            </a:extLst>
          </p:cNvPr>
          <p:cNvGraphicFramePr>
            <a:graphicFrameLocks noGrp="1"/>
          </p:cNvGraphicFramePr>
          <p:nvPr>
            <p:ph sz="half" idx="2"/>
          </p:nvPr>
        </p:nvGraphicFramePr>
        <p:xfrm>
          <a:off x="228600" y="2843213"/>
          <a:ext cx="8763000" cy="3870366"/>
        </p:xfrm>
        <a:graphic>
          <a:graphicData uri="http://schemas.openxmlformats.org/drawingml/2006/table">
            <a:tbl>
              <a:tblPr/>
              <a:tblGrid>
                <a:gridCol w="1066800">
                  <a:extLst>
                    <a:ext uri="{9D8B030D-6E8A-4147-A177-3AD203B41FA5}">
                      <a16:colId xmlns:a16="http://schemas.microsoft.com/office/drawing/2014/main" val="20000"/>
                    </a:ext>
                  </a:extLst>
                </a:gridCol>
                <a:gridCol w="7696200">
                  <a:extLst>
                    <a:ext uri="{9D8B030D-6E8A-4147-A177-3AD203B41FA5}">
                      <a16:colId xmlns:a16="http://schemas.microsoft.com/office/drawing/2014/main" val="20001"/>
                    </a:ext>
                  </a:extLst>
                </a:gridCol>
              </a:tblGrid>
              <a:tr h="396170">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优点</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会有更精确的用户需求，进而提高了系统的质量</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可以避免发生代价昂贵的系统故障</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能提高用户对系统的接受度</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用户能够更有效的理解和使用系统</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可以提高组织内决策制定过程的参与度</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70">
                <a:tc rowSpan="4">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缺点</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采集和管理巨量原始数据会花费很多时间</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需要解决直接接触用户和对设计施加影响的困难</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0967">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用户通常不愿意在别人的观察下工作，而且研究发现用户在被观察时并不是真的在工作</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170">
                <a:tc v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仿宋_GB2312" pitchFamily="49" charset="-122"/>
                          <a:cs typeface="Times New Roman" pitchFamily="18" charset="0"/>
                        </a:rPr>
                        <a:t>难以安排对用户工作过程的观察</a:t>
                      </a:r>
                      <a:endParaRPr kumimoji="0" lang="zh-CN" altLang="en-US" sz="4000" b="0" i="0" u="none" strike="noStrike" cap="none" normalizeH="0" baseline="0">
                        <a:ln>
                          <a:noFill/>
                        </a:ln>
                        <a:solidFill>
                          <a:schemeClr val="tx1"/>
                        </a:solidFill>
                        <a:effectLst/>
                        <a:latin typeface="Arial" pitchFamily="34" charset="0"/>
                        <a:ea typeface="仿宋_GB2312" pitchFamily="49" charset="-122"/>
                        <a:cs typeface="Times New Roman" pitchFamily="18" charset="0"/>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44413" name="灯片编号占位符 1">
            <a:extLst>
              <a:ext uri="{FF2B5EF4-FFF2-40B4-BE49-F238E27FC236}">
                <a16:creationId xmlns:a16="http://schemas.microsoft.com/office/drawing/2014/main" id="{49711DAB-A28C-4E11-E077-C24F016B94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553961-CFE3-4252-8D7E-4874B32C6384}"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D62F00-0C61-7726-E9DD-D73705B4E692}"/>
              </a:ext>
            </a:extLst>
          </p:cNvPr>
          <p:cNvSpPr>
            <a:spLocks noGrp="1"/>
          </p:cNvSpPr>
          <p:nvPr>
            <p:ph type="title"/>
          </p:nvPr>
        </p:nvSpPr>
        <p:spPr/>
        <p:txBody>
          <a:bodyPr/>
          <a:lstStyle/>
          <a:p>
            <a:r>
              <a:rPr lang="zh-CN" altLang="en-US" dirty="0"/>
              <a:t>需求部分期末考核（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89EB71B8-13DE-5F20-6D92-F99E71EF02F7}"/>
              </a:ext>
            </a:extLst>
          </p:cNvPr>
          <p:cNvSpPr>
            <a:spLocks noGrp="1"/>
          </p:cNvSpPr>
          <p:nvPr>
            <p:ph idx="1"/>
          </p:nvPr>
        </p:nvSpPr>
        <p:spPr>
          <a:xfrm>
            <a:off x="457200" y="991892"/>
            <a:ext cx="8229600" cy="5139034"/>
          </a:xfrm>
        </p:spPr>
        <p:txBody>
          <a:bodyPr/>
          <a:lstStyle/>
          <a:p>
            <a:r>
              <a:rPr lang="zh-CN" altLang="en-US" sz="2400" dirty="0"/>
              <a:t>需求获取（</a:t>
            </a:r>
            <a:r>
              <a:rPr lang="en-US" altLang="zh-CN" sz="2400" dirty="0"/>
              <a:t>30</a:t>
            </a:r>
            <a:r>
              <a:rPr lang="zh-CN" altLang="en-US" sz="2400" dirty="0"/>
              <a:t>分）</a:t>
            </a:r>
            <a:endParaRPr lang="en-US" altLang="zh-CN" sz="2400" dirty="0"/>
          </a:p>
          <a:p>
            <a:pPr lvl="1"/>
            <a:r>
              <a:rPr lang="zh-CN" altLang="en-US" sz="2000" dirty="0"/>
              <a:t>需求获取上半段（</a:t>
            </a:r>
            <a:r>
              <a:rPr lang="en-US" altLang="zh-CN" sz="2000" dirty="0"/>
              <a:t>20</a:t>
            </a:r>
            <a:r>
              <a:rPr lang="zh-CN" altLang="en-US" sz="2000" dirty="0"/>
              <a:t>分）</a:t>
            </a:r>
            <a:endParaRPr lang="en-US" altLang="zh-CN" sz="2000" dirty="0"/>
          </a:p>
          <a:p>
            <a:pPr lvl="2"/>
            <a:r>
              <a:rPr lang="zh-CN" altLang="en-US" sz="1800" dirty="0"/>
              <a:t>确定项目前景与范围（</a:t>
            </a:r>
            <a:r>
              <a:rPr lang="en-US" altLang="zh-CN" sz="1800" dirty="0"/>
              <a:t>10</a:t>
            </a:r>
            <a:r>
              <a:rPr lang="zh-CN" altLang="en-US" sz="1800" dirty="0"/>
              <a:t>分） </a:t>
            </a:r>
            <a:r>
              <a:rPr lang="en-US" altLang="zh-CN" sz="1800" dirty="0"/>
              <a:t>– </a:t>
            </a:r>
            <a:r>
              <a:rPr lang="zh-CN" altLang="en-US" sz="1800" dirty="0"/>
              <a:t>目标模型</a:t>
            </a:r>
            <a:endParaRPr lang="en-US" altLang="zh-CN" sz="1800" dirty="0"/>
          </a:p>
          <a:p>
            <a:pPr lvl="2"/>
            <a:r>
              <a:rPr lang="zh-CN" altLang="en-US" sz="1800" dirty="0"/>
              <a:t>涉众分析（</a:t>
            </a:r>
            <a:r>
              <a:rPr lang="en-US" altLang="zh-CN" sz="1800" dirty="0"/>
              <a:t>10</a:t>
            </a:r>
            <a:r>
              <a:rPr lang="zh-CN" altLang="en-US" sz="1800" dirty="0"/>
              <a:t>分） </a:t>
            </a:r>
            <a:r>
              <a:rPr lang="en-US" altLang="zh-CN" sz="1800" dirty="0"/>
              <a:t>– </a:t>
            </a:r>
            <a:r>
              <a:rPr lang="zh-CN" altLang="en-US" sz="1800" dirty="0"/>
              <a:t>涉众识别之</a:t>
            </a:r>
            <a:r>
              <a:rPr lang="en-US" altLang="zh-CN" sz="1800" dirty="0"/>
              <a:t>ADM</a:t>
            </a:r>
            <a:r>
              <a:rPr lang="zh-CN" altLang="en-US" sz="1800" dirty="0"/>
              <a:t>模型、涉众评估之</a:t>
            </a:r>
            <a:r>
              <a:rPr lang="en-US" altLang="zh-CN" sz="1800" dirty="0"/>
              <a:t>Power-Interest</a:t>
            </a:r>
            <a:r>
              <a:rPr lang="zh-CN" altLang="en-US" sz="1800" dirty="0"/>
              <a:t>模型、涉众共赢之</a:t>
            </a:r>
            <a:r>
              <a:rPr lang="en-US" altLang="zh-CN" sz="1800" dirty="0"/>
              <a:t>Stakeholder-Issue</a:t>
            </a:r>
            <a:r>
              <a:rPr lang="zh-CN" altLang="en-US" sz="1800" dirty="0"/>
              <a:t>模型</a:t>
            </a:r>
            <a:endParaRPr lang="en-US" altLang="zh-CN" sz="1800" dirty="0"/>
          </a:p>
          <a:p>
            <a:pPr lvl="1"/>
            <a:r>
              <a:rPr lang="zh-CN" altLang="en-US" sz="2000" b="1" dirty="0">
                <a:solidFill>
                  <a:srgbClr val="FF0000"/>
                </a:solidFill>
              </a:rPr>
              <a:t>需求获取下半段（</a:t>
            </a:r>
            <a:r>
              <a:rPr lang="en-US" altLang="zh-CN" sz="2000" b="1" dirty="0">
                <a:solidFill>
                  <a:srgbClr val="FF0000"/>
                </a:solidFill>
              </a:rPr>
              <a:t>10</a:t>
            </a:r>
            <a:r>
              <a:rPr lang="zh-CN" altLang="en-US" sz="2000" b="1" dirty="0">
                <a:solidFill>
                  <a:srgbClr val="FF0000"/>
                </a:solidFill>
              </a:rPr>
              <a:t>分）</a:t>
            </a:r>
            <a:endParaRPr lang="en-US" altLang="zh-CN" sz="2000" b="1" dirty="0">
              <a:solidFill>
                <a:srgbClr val="FF0000"/>
              </a:solidFill>
            </a:endParaRPr>
          </a:p>
          <a:p>
            <a:pPr lvl="2"/>
            <a:r>
              <a:rPr lang="zh-CN" altLang="en-US" sz="1800" b="1" dirty="0">
                <a:solidFill>
                  <a:srgbClr val="FF0000"/>
                </a:solidFill>
              </a:rPr>
              <a:t>面谈、原型、观察三大获取手段的联系与区别，面谈问题的设计</a:t>
            </a:r>
            <a:endParaRPr lang="en-US" altLang="zh-CN" sz="1600" b="1" dirty="0">
              <a:solidFill>
                <a:srgbClr val="FF0000"/>
              </a:solidFill>
            </a:endParaRPr>
          </a:p>
          <a:p>
            <a:r>
              <a:rPr lang="zh-CN" altLang="en-US" sz="2400" dirty="0"/>
              <a:t>需求分析（</a:t>
            </a:r>
            <a:r>
              <a:rPr lang="en-US" altLang="zh-CN" sz="2400" dirty="0"/>
              <a:t>10</a:t>
            </a:r>
            <a:r>
              <a:rPr lang="zh-CN" altLang="en-US" sz="2400" dirty="0"/>
              <a:t>分）</a:t>
            </a:r>
            <a:endParaRPr lang="en-US" altLang="zh-CN" sz="2400" dirty="0"/>
          </a:p>
          <a:p>
            <a:pPr lvl="1"/>
            <a:r>
              <a:rPr lang="zh-CN" altLang="en-US" sz="2000" dirty="0"/>
              <a:t>需求分析基本任务</a:t>
            </a:r>
            <a:endParaRPr lang="en-US" altLang="zh-CN" sz="2000" dirty="0"/>
          </a:p>
          <a:p>
            <a:pPr lvl="1"/>
            <a:r>
              <a:rPr lang="zh-CN" altLang="en-US" sz="2000" dirty="0"/>
              <a:t>基于</a:t>
            </a:r>
            <a:r>
              <a:rPr lang="en-US" altLang="zh-CN" sz="2000" dirty="0"/>
              <a:t>UML</a:t>
            </a:r>
            <a:r>
              <a:rPr lang="zh-CN" altLang="en-US" sz="2000" dirty="0"/>
              <a:t>软件建模的需求细化 </a:t>
            </a:r>
            <a:r>
              <a:rPr lang="en-US" altLang="zh-CN" sz="2000" dirty="0"/>
              <a:t>– </a:t>
            </a:r>
            <a:r>
              <a:rPr lang="zh-CN" altLang="en-US" sz="2000" dirty="0"/>
              <a:t>概念类图、顺序图、状态图</a:t>
            </a:r>
            <a:endParaRPr lang="en-US" altLang="zh-CN" sz="2000" dirty="0"/>
          </a:p>
          <a:p>
            <a:r>
              <a:rPr lang="zh-CN" altLang="en-US" sz="2400" i="1" dirty="0"/>
              <a:t>需求规格说明</a:t>
            </a:r>
            <a:endParaRPr lang="en-US" altLang="zh-CN" sz="2400" i="1" dirty="0"/>
          </a:p>
          <a:p>
            <a:r>
              <a:rPr lang="zh-CN" altLang="en-US" sz="2400" dirty="0"/>
              <a:t>需求验证与管理（</a:t>
            </a:r>
            <a:r>
              <a:rPr lang="en-US" altLang="zh-CN" sz="2400" dirty="0"/>
              <a:t>10</a:t>
            </a:r>
            <a:r>
              <a:rPr lang="zh-CN" altLang="en-US" sz="2400" dirty="0"/>
              <a:t>分）</a:t>
            </a:r>
            <a:endParaRPr lang="en-US" altLang="zh-CN" sz="2400" dirty="0"/>
          </a:p>
          <a:p>
            <a:pPr lvl="1"/>
            <a:r>
              <a:rPr lang="zh-CN" altLang="en-US" sz="2000" dirty="0"/>
              <a:t>需求验证基本活动</a:t>
            </a:r>
            <a:endParaRPr lang="en-US" altLang="zh-CN" sz="2000" dirty="0"/>
          </a:p>
          <a:p>
            <a:pPr lvl="1"/>
            <a:r>
              <a:rPr lang="zh-CN" altLang="en-US" sz="2000" dirty="0"/>
              <a:t>需求管理任务与活动，需求变更控制过程、组织与注意事项</a:t>
            </a:r>
          </a:p>
        </p:txBody>
      </p:sp>
      <p:sp>
        <p:nvSpPr>
          <p:cNvPr id="4" name="灯片编号占位符 3">
            <a:extLst>
              <a:ext uri="{FF2B5EF4-FFF2-40B4-BE49-F238E27FC236}">
                <a16:creationId xmlns:a16="http://schemas.microsoft.com/office/drawing/2014/main" id="{D4141B2F-B015-BDB9-E3A2-35059B9A24F3}"/>
              </a:ext>
            </a:extLst>
          </p:cNvPr>
          <p:cNvSpPr>
            <a:spLocks noGrp="1"/>
          </p:cNvSpPr>
          <p:nvPr>
            <p:ph type="sldNum" sz="quarter" idx="12"/>
          </p:nvPr>
        </p:nvSpPr>
        <p:spPr/>
        <p:txBody>
          <a:bodyPr/>
          <a:lstStyle/>
          <a:p>
            <a:pPr>
              <a:defRPr/>
            </a:pPr>
            <a:fld id="{15F01001-7082-4B20-977D-8410A325E901}" type="slidenum">
              <a:rPr lang="en-US" altLang="zh-CN" smtClean="0"/>
              <a:pPr>
                <a:defRPr/>
              </a:pPr>
              <a:t>95</a:t>
            </a:fld>
            <a:endParaRPr lang="en-US" altLang="zh-CN"/>
          </a:p>
        </p:txBody>
      </p:sp>
    </p:spTree>
    <p:extLst>
      <p:ext uri="{BB962C8B-B14F-4D97-AF65-F5344CB8AC3E}">
        <p14:creationId xmlns:p14="http://schemas.microsoft.com/office/powerpoint/2010/main" val="3515153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4E81A399-1ED8-29ED-9681-C9B249D3FAA1}"/>
              </a:ext>
            </a:extLst>
          </p:cNvPr>
          <p:cNvSpPr>
            <a:spLocks noGrp="1" noChangeArrowheads="1"/>
          </p:cNvSpPr>
          <p:nvPr>
            <p:ph type="title"/>
          </p:nvPr>
        </p:nvSpPr>
        <p:spPr/>
        <p:txBody>
          <a:bodyPr/>
          <a:lstStyle/>
          <a:p>
            <a:r>
              <a:rPr lang="zh-CN" altLang="en-US"/>
              <a:t>用户需求的组织</a:t>
            </a:r>
          </a:p>
        </p:txBody>
      </p:sp>
      <p:sp>
        <p:nvSpPr>
          <p:cNvPr id="10243" name="内容占位符 2">
            <a:extLst>
              <a:ext uri="{FF2B5EF4-FFF2-40B4-BE49-F238E27FC236}">
                <a16:creationId xmlns:a16="http://schemas.microsoft.com/office/drawing/2014/main" id="{90EB7655-14F1-7027-9DE8-3990998F244E}"/>
              </a:ext>
            </a:extLst>
          </p:cNvPr>
          <p:cNvSpPr>
            <a:spLocks noGrp="1" noChangeArrowheads="1"/>
          </p:cNvSpPr>
          <p:nvPr>
            <p:ph idx="1"/>
          </p:nvPr>
        </p:nvSpPr>
        <p:spPr>
          <a:xfrm>
            <a:off x="457200" y="1295400"/>
            <a:ext cx="8229600" cy="4835525"/>
          </a:xfrm>
        </p:spPr>
        <p:txBody>
          <a:bodyPr/>
          <a:lstStyle/>
          <a:p>
            <a:r>
              <a:rPr lang="zh-CN" altLang="en-US"/>
              <a:t>场景</a:t>
            </a:r>
            <a:r>
              <a:rPr lang="en-US" altLang="zh-CN"/>
              <a:t>/</a:t>
            </a:r>
            <a:r>
              <a:rPr lang="zh-CN" altLang="en-US"/>
              <a:t>用例模型驱动</a:t>
            </a:r>
            <a:endParaRPr lang="en-US" altLang="zh-CN"/>
          </a:p>
          <a:p>
            <a:pPr lvl="1" eaLnBrk="1" hangingPunct="1">
              <a:lnSpc>
                <a:spcPct val="90000"/>
              </a:lnSpc>
            </a:pPr>
            <a:r>
              <a:rPr lang="zh-CN" altLang="en-US" sz="2800"/>
              <a:t>整理和归类需求获取行为得到的信息（框架） </a:t>
            </a:r>
          </a:p>
          <a:p>
            <a:pPr lvl="1" eaLnBrk="1" hangingPunct="1">
              <a:lnSpc>
                <a:spcPct val="90000"/>
              </a:lnSpc>
            </a:pPr>
            <a:r>
              <a:rPr lang="zh-CN" altLang="en-US" sz="2800"/>
              <a:t>指导和组织需求获取行为的开展</a:t>
            </a:r>
          </a:p>
          <a:p>
            <a:pPr lvl="1" eaLnBrk="1" hangingPunct="1">
              <a:lnSpc>
                <a:spcPct val="90000"/>
              </a:lnSpc>
            </a:pPr>
            <a:r>
              <a:rPr lang="zh-CN" altLang="en-US" sz="2800"/>
              <a:t>为详细信息的分析提供背景基础和上下文知识 </a:t>
            </a:r>
          </a:p>
          <a:p>
            <a:r>
              <a:rPr lang="zh-CN" altLang="en-US"/>
              <a:t>承上启下</a:t>
            </a:r>
            <a:endParaRPr lang="en-US" altLang="zh-CN"/>
          </a:p>
          <a:p>
            <a:pPr lvl="1"/>
            <a:r>
              <a:rPr lang="zh-CN" altLang="en-US"/>
              <a:t>展开上一层（业务需求）</a:t>
            </a:r>
            <a:endParaRPr lang="en-US" altLang="zh-CN"/>
          </a:p>
          <a:p>
            <a:pPr lvl="1"/>
            <a:r>
              <a:rPr lang="zh-CN" altLang="en-US"/>
              <a:t>准备下一层的展开（系统级需求）</a:t>
            </a:r>
            <a:endParaRPr lang="zh-CN" altLang="en-US" sz="2200"/>
          </a:p>
        </p:txBody>
      </p:sp>
      <p:sp>
        <p:nvSpPr>
          <p:cNvPr id="10244" name="灯片编号占位符 1">
            <a:extLst>
              <a:ext uri="{FF2B5EF4-FFF2-40B4-BE49-F238E27FC236}">
                <a16:creationId xmlns:a16="http://schemas.microsoft.com/office/drawing/2014/main" id="{959875ED-B1C3-67A7-AA9C-C31FF312784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96523D-8E10-45C8-835D-C37593904B66}" type="slidenum">
              <a:rPr lang="en-US" altLang="zh-CN" smtClean="0">
                <a:latin typeface="Garamond" panose="02020404030301010803" pitchFamily="18" charset="0"/>
              </a:rPr>
              <a:pPr/>
              <a:t>96</a:t>
            </a:fld>
            <a:endParaRPr lang="en-US" altLang="zh-CN">
              <a:latin typeface="Garamond" panose="02020404030301010803" pitchFamily="18" charset="0"/>
            </a:endParaRPr>
          </a:p>
        </p:txBody>
      </p:sp>
    </p:spTree>
    <p:extLst>
      <p:ext uri="{BB962C8B-B14F-4D97-AF65-F5344CB8AC3E}">
        <p14:creationId xmlns:p14="http://schemas.microsoft.com/office/powerpoint/2010/main" val="32659928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03E76A88-BFE3-C647-261F-A875A44A3723}"/>
              </a:ext>
            </a:extLst>
          </p:cNvPr>
          <p:cNvSpPr>
            <a:spLocks noGrp="1" noChangeArrowheads="1"/>
          </p:cNvSpPr>
          <p:nvPr>
            <p:ph type="title"/>
          </p:nvPr>
        </p:nvSpPr>
        <p:spPr/>
        <p:txBody>
          <a:bodyPr/>
          <a:lstStyle/>
          <a:p>
            <a:r>
              <a:rPr lang="zh-CN" altLang="en-US"/>
              <a:t>为什么需要“用例与场景”</a:t>
            </a:r>
          </a:p>
        </p:txBody>
      </p:sp>
      <p:sp>
        <p:nvSpPr>
          <p:cNvPr id="11267" name="内容占位符 2">
            <a:extLst>
              <a:ext uri="{FF2B5EF4-FFF2-40B4-BE49-F238E27FC236}">
                <a16:creationId xmlns:a16="http://schemas.microsoft.com/office/drawing/2014/main" id="{44F21C83-DB74-14B7-A7E5-36B481BD3719}"/>
              </a:ext>
            </a:extLst>
          </p:cNvPr>
          <p:cNvSpPr>
            <a:spLocks noGrp="1" noChangeArrowheads="1"/>
          </p:cNvSpPr>
          <p:nvPr>
            <p:ph idx="1"/>
          </p:nvPr>
        </p:nvSpPr>
        <p:spPr/>
        <p:txBody>
          <a:bodyPr/>
          <a:lstStyle/>
          <a:p>
            <a:r>
              <a:rPr lang="zh-CN" altLang="en-US" sz="3600"/>
              <a:t>需求获取内容的处理？</a:t>
            </a:r>
            <a:endParaRPr lang="en-US" altLang="zh-CN" sz="3600"/>
          </a:p>
          <a:p>
            <a:pPr lvl="1"/>
            <a:r>
              <a:rPr lang="zh-CN" altLang="en-US" sz="3200"/>
              <a:t>获取笔录：权宜之计</a:t>
            </a:r>
            <a:endParaRPr lang="en-US" altLang="zh-CN" sz="3200"/>
          </a:p>
          <a:p>
            <a:pPr lvl="2"/>
            <a:r>
              <a:rPr lang="zh-CN" altLang="en-US" sz="2800"/>
              <a:t>用户需求</a:t>
            </a:r>
            <a:r>
              <a:rPr lang="en-US" altLang="zh-CN" sz="2800"/>
              <a:t>+</a:t>
            </a:r>
            <a:r>
              <a:rPr lang="zh-CN" altLang="en-US" sz="2800"/>
              <a:t>问题域特性</a:t>
            </a:r>
            <a:endParaRPr lang="en-US" altLang="zh-CN" sz="2800"/>
          </a:p>
          <a:p>
            <a:pPr lvl="2"/>
            <a:r>
              <a:rPr lang="zh-CN" altLang="en-US" sz="2800"/>
              <a:t>混杂，不清晰等特性</a:t>
            </a:r>
            <a:endParaRPr lang="en-US" altLang="zh-CN" sz="2800"/>
          </a:p>
          <a:p>
            <a:pPr lvl="1"/>
            <a:r>
              <a:rPr lang="zh-CN" altLang="en-US" sz="3200"/>
              <a:t>用例与场景</a:t>
            </a:r>
            <a:endParaRPr lang="en-US" altLang="zh-CN" sz="3200"/>
          </a:p>
          <a:p>
            <a:pPr lvl="2"/>
            <a:r>
              <a:rPr lang="zh-CN" altLang="en-US" sz="2800"/>
              <a:t>场景为单位</a:t>
            </a:r>
            <a:endParaRPr lang="en-US" altLang="zh-CN" sz="2800"/>
          </a:p>
          <a:p>
            <a:pPr lvl="2"/>
            <a:r>
              <a:rPr lang="zh-CN" altLang="en-US" sz="2800"/>
              <a:t>问题域特性  或者  用户需求</a:t>
            </a:r>
            <a:r>
              <a:rPr lang="en-US" altLang="zh-CN" sz="2800"/>
              <a:t>+</a:t>
            </a:r>
            <a:r>
              <a:rPr lang="zh-CN" altLang="en-US" sz="2800"/>
              <a:t>问题域特性</a:t>
            </a:r>
            <a:endParaRPr lang="en-US" altLang="zh-CN" sz="2800"/>
          </a:p>
          <a:p>
            <a:pPr lvl="2"/>
            <a:r>
              <a:rPr lang="zh-CN" altLang="en-US" sz="2800"/>
              <a:t>组织清晰，易于使用，适用范围广</a:t>
            </a:r>
          </a:p>
        </p:txBody>
      </p:sp>
      <p:sp>
        <p:nvSpPr>
          <p:cNvPr id="11268" name="灯片编号占位符 1">
            <a:extLst>
              <a:ext uri="{FF2B5EF4-FFF2-40B4-BE49-F238E27FC236}">
                <a16:creationId xmlns:a16="http://schemas.microsoft.com/office/drawing/2014/main" id="{38F17D97-55F2-F5CA-9D09-39536616E21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2BA61F-1893-498A-91BA-06696843B5C6}" type="slidenum">
              <a:rPr lang="en-US" altLang="zh-CN" smtClean="0">
                <a:latin typeface="Garamond" panose="02020404030301010803" pitchFamily="18" charset="0"/>
              </a:rPr>
              <a:pPr/>
              <a:t>97</a:t>
            </a:fld>
            <a:endParaRPr lang="en-US" altLang="zh-CN">
              <a:latin typeface="Garamond" panose="02020404030301010803" pitchFamily="18" charset="0"/>
            </a:endParaRPr>
          </a:p>
        </p:txBody>
      </p:sp>
    </p:spTree>
    <p:extLst>
      <p:ext uri="{BB962C8B-B14F-4D97-AF65-F5344CB8AC3E}">
        <p14:creationId xmlns:p14="http://schemas.microsoft.com/office/powerpoint/2010/main" val="24669330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2B64BF1F-957D-297F-7D35-41AFFB467536}"/>
              </a:ext>
            </a:extLst>
          </p:cNvPr>
          <p:cNvSpPr>
            <a:spLocks noGrp="1" noChangeArrowheads="1"/>
          </p:cNvSpPr>
          <p:nvPr>
            <p:ph type="title"/>
          </p:nvPr>
        </p:nvSpPr>
        <p:spPr/>
        <p:txBody>
          <a:bodyPr/>
          <a:lstStyle/>
          <a:p>
            <a:r>
              <a:rPr lang="zh-CN" altLang="en-US"/>
              <a:t>场景</a:t>
            </a:r>
          </a:p>
        </p:txBody>
      </p:sp>
      <p:sp>
        <p:nvSpPr>
          <p:cNvPr id="12291" name="内容占位符 2">
            <a:extLst>
              <a:ext uri="{FF2B5EF4-FFF2-40B4-BE49-F238E27FC236}">
                <a16:creationId xmlns:a16="http://schemas.microsoft.com/office/drawing/2014/main" id="{2D744FAD-3590-B438-654B-57313C02D898}"/>
              </a:ext>
            </a:extLst>
          </p:cNvPr>
          <p:cNvSpPr>
            <a:spLocks noGrp="1" noChangeArrowheads="1"/>
          </p:cNvSpPr>
          <p:nvPr>
            <p:ph idx="1"/>
          </p:nvPr>
        </p:nvSpPr>
        <p:spPr>
          <a:xfrm>
            <a:off x="228600" y="1260475"/>
            <a:ext cx="8686800" cy="4530725"/>
          </a:xfrm>
        </p:spPr>
        <p:txBody>
          <a:bodyPr/>
          <a:lstStyle/>
          <a:p>
            <a:r>
              <a:rPr lang="en-US" altLang="zh-CN" sz="2800"/>
              <a:t>[Zorman1995]</a:t>
            </a:r>
            <a:r>
              <a:rPr lang="zh-CN" altLang="zh-CN" sz="2800"/>
              <a:t>将场景定义为对系统和环境行为的局部描述</a:t>
            </a:r>
            <a:endParaRPr lang="en-US" altLang="zh-CN" sz="2800"/>
          </a:p>
          <a:p>
            <a:r>
              <a:rPr lang="en-US" altLang="zh-CN" sz="2800"/>
              <a:t>[Plihon1998]</a:t>
            </a:r>
            <a:r>
              <a:rPr lang="zh-CN" altLang="zh-CN" sz="2800"/>
              <a:t>将场景定义为对行为或者事件序列的描述，序列中的行为和事件是系统需要完成的一个任务的特殊示例。</a:t>
            </a:r>
            <a:endParaRPr lang="en-US" altLang="zh-CN" sz="2800"/>
          </a:p>
          <a:p>
            <a:r>
              <a:rPr lang="en-US" altLang="zh-CN" sz="2800"/>
              <a:t>[Jarke1996]</a:t>
            </a:r>
            <a:r>
              <a:rPr lang="zh-CN" altLang="zh-CN" sz="2800"/>
              <a:t>认为场景包含有行为序列和行为发生的环境，环境描述了行为的主体、客体和上下文设置</a:t>
            </a:r>
            <a:endParaRPr lang="en-US" altLang="zh-CN" sz="2800"/>
          </a:p>
          <a:p>
            <a:r>
              <a:rPr lang="zh-CN" altLang="zh-CN" sz="2800"/>
              <a:t>以上的描述都不足以作为场景的准确定义，人们也很难给场景下一个非常准确的定义</a:t>
            </a:r>
            <a:r>
              <a:rPr lang="en-US" altLang="zh-CN" sz="2800"/>
              <a:t>[Rolland1998a]</a:t>
            </a:r>
          </a:p>
          <a:p>
            <a:r>
              <a:rPr lang="zh-CN" altLang="en-US" sz="2800" b="1">
                <a:solidFill>
                  <a:srgbClr val="FF0000"/>
                </a:solidFill>
              </a:rPr>
              <a:t>场景强调系统同外部环境互动以完成预期任务</a:t>
            </a:r>
          </a:p>
        </p:txBody>
      </p:sp>
      <p:sp>
        <p:nvSpPr>
          <p:cNvPr id="12292" name="灯片编号占位符 1">
            <a:extLst>
              <a:ext uri="{FF2B5EF4-FFF2-40B4-BE49-F238E27FC236}">
                <a16:creationId xmlns:a16="http://schemas.microsoft.com/office/drawing/2014/main" id="{D81CFC0D-C316-2A7D-7787-37F46DBAE36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940525-20B4-4598-A4AE-F1387C4FE29A}" type="slidenum">
              <a:rPr lang="en-US" altLang="zh-CN" smtClean="0">
                <a:latin typeface="Garamond" panose="02020404030301010803" pitchFamily="18" charset="0"/>
              </a:rPr>
              <a:pPr/>
              <a:t>98</a:t>
            </a:fld>
            <a:endParaRPr lang="en-US" altLang="zh-CN">
              <a:latin typeface="Garamond" panose="02020404030301010803" pitchFamily="18" charset="0"/>
            </a:endParaRPr>
          </a:p>
        </p:txBody>
      </p:sp>
    </p:spTree>
    <p:extLst>
      <p:ext uri="{BB962C8B-B14F-4D97-AF65-F5344CB8AC3E}">
        <p14:creationId xmlns:p14="http://schemas.microsoft.com/office/powerpoint/2010/main" val="1042671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F1372AF-835D-2792-791F-2B71FEF7017B}"/>
              </a:ext>
            </a:extLst>
          </p:cNvPr>
          <p:cNvSpPr>
            <a:spLocks noGrp="1" noChangeArrowheads="1"/>
          </p:cNvSpPr>
          <p:nvPr>
            <p:ph type="title"/>
          </p:nvPr>
        </p:nvSpPr>
        <p:spPr/>
        <p:txBody>
          <a:bodyPr/>
          <a:lstStyle/>
          <a:p>
            <a:pPr eaLnBrk="1" hangingPunct="1"/>
            <a:r>
              <a:rPr lang="zh-CN" altLang="en-US"/>
              <a:t>场景与用例在需求工程中的定位</a:t>
            </a:r>
          </a:p>
        </p:txBody>
      </p:sp>
      <p:sp>
        <p:nvSpPr>
          <p:cNvPr id="13315" name="Rectangle 3">
            <a:extLst>
              <a:ext uri="{FF2B5EF4-FFF2-40B4-BE49-F238E27FC236}">
                <a16:creationId xmlns:a16="http://schemas.microsoft.com/office/drawing/2014/main" id="{1D68F092-6F6A-578E-BCA7-FBA0C2263CE6}"/>
              </a:ext>
            </a:extLst>
          </p:cNvPr>
          <p:cNvSpPr>
            <a:spLocks noGrp="1" noChangeArrowheads="1"/>
          </p:cNvSpPr>
          <p:nvPr>
            <p:ph type="body" idx="1"/>
          </p:nvPr>
        </p:nvSpPr>
        <p:spPr>
          <a:xfrm>
            <a:off x="457200" y="1066800"/>
            <a:ext cx="8229600" cy="4530725"/>
          </a:xfrm>
        </p:spPr>
        <p:txBody>
          <a:bodyPr/>
          <a:lstStyle/>
          <a:p>
            <a:pPr eaLnBrk="1" hangingPunct="1"/>
            <a:r>
              <a:rPr lang="zh-CN" altLang="en-US" sz="2800"/>
              <a:t>场景</a:t>
            </a:r>
          </a:p>
          <a:p>
            <a:pPr lvl="1" eaLnBrk="1" hangingPunct="1"/>
            <a:r>
              <a:rPr lang="zh-CN" altLang="en-US" sz="2400"/>
              <a:t>具有</a:t>
            </a:r>
            <a:r>
              <a:rPr lang="zh-CN" altLang="en-US" sz="2400" b="1"/>
              <a:t>重点描述真实世界</a:t>
            </a:r>
            <a:r>
              <a:rPr lang="zh-CN" altLang="en-US" sz="2400"/>
              <a:t>的特征，利用</a:t>
            </a:r>
            <a:r>
              <a:rPr lang="zh-CN" altLang="en-US" sz="2400" b="1">
                <a:solidFill>
                  <a:srgbClr val="FF0000"/>
                </a:solidFill>
              </a:rPr>
              <a:t>情景、行为者之间的交互</a:t>
            </a:r>
            <a:r>
              <a:rPr lang="zh-CN" altLang="en-US" sz="2400"/>
              <a:t>、</a:t>
            </a:r>
            <a:r>
              <a:rPr lang="zh-CN" altLang="en-US" sz="2400" b="1">
                <a:solidFill>
                  <a:srgbClr val="FF0000"/>
                </a:solidFill>
              </a:rPr>
              <a:t>事件随时间的演化</a:t>
            </a:r>
            <a:r>
              <a:rPr lang="zh-CN" altLang="en-US" sz="2400"/>
              <a:t>等方式来叙述性的描述系统的使用 </a:t>
            </a:r>
            <a:endParaRPr lang="en-US" altLang="zh-CN" sz="2400"/>
          </a:p>
          <a:p>
            <a:pPr eaLnBrk="1" hangingPunct="1"/>
            <a:r>
              <a:rPr lang="zh-CN" altLang="en-US" sz="2800"/>
              <a:t>用例</a:t>
            </a:r>
          </a:p>
          <a:p>
            <a:pPr lvl="1" eaLnBrk="1" hangingPunct="1"/>
            <a:r>
              <a:rPr lang="zh-CN" altLang="en-US" sz="2400"/>
              <a:t>相关场景集合的叙述性的文本描述 </a:t>
            </a:r>
          </a:p>
          <a:p>
            <a:pPr lvl="1" eaLnBrk="1" hangingPunct="1"/>
            <a:r>
              <a:rPr lang="zh-CN" altLang="en-US" sz="2400"/>
              <a:t>最早在</a:t>
            </a:r>
            <a:r>
              <a:rPr lang="en-US" altLang="zh-CN" sz="2400"/>
              <a:t>Objectory</a:t>
            </a:r>
            <a:r>
              <a:rPr lang="zh-CN" altLang="zh-CN" sz="2400"/>
              <a:t>方法</a:t>
            </a:r>
            <a:r>
              <a:rPr lang="en-US" altLang="zh-CN" sz="2400"/>
              <a:t>[Jacobson1992]</a:t>
            </a:r>
            <a:r>
              <a:rPr lang="zh-CN" altLang="zh-CN" sz="2400"/>
              <a:t>中提出的</a:t>
            </a:r>
            <a:endParaRPr lang="en-US" altLang="zh-CN" sz="2400"/>
          </a:p>
          <a:p>
            <a:pPr eaLnBrk="1" hangingPunct="1"/>
            <a:r>
              <a:rPr lang="en-US" altLang="zh-CN" sz="2400"/>
              <a:t>UML</a:t>
            </a:r>
            <a:r>
              <a:rPr lang="zh-CN" altLang="zh-CN" sz="2400"/>
              <a:t>将用例定义为“在</a:t>
            </a:r>
            <a:r>
              <a:rPr lang="zh-CN" altLang="zh-CN" sz="2400">
                <a:solidFill>
                  <a:srgbClr val="FF0000"/>
                </a:solidFill>
              </a:rPr>
              <a:t>系统（或者子系统或者类</a:t>
            </a:r>
            <a:r>
              <a:rPr lang="zh-CN" altLang="zh-CN" sz="2400"/>
              <a:t>）</a:t>
            </a:r>
            <a:r>
              <a:rPr lang="zh-CN" altLang="zh-CN" sz="2400">
                <a:solidFill>
                  <a:srgbClr val="FF0000"/>
                </a:solidFill>
              </a:rPr>
              <a:t>和外部对象的交互</a:t>
            </a:r>
            <a:r>
              <a:rPr lang="zh-CN" altLang="zh-CN" sz="2400"/>
              <a:t>当中所执行的</a:t>
            </a:r>
            <a:r>
              <a:rPr lang="zh-CN" altLang="zh-CN" sz="2400">
                <a:solidFill>
                  <a:srgbClr val="FF0000"/>
                </a:solidFill>
              </a:rPr>
              <a:t>行为序列</a:t>
            </a:r>
            <a:r>
              <a:rPr lang="zh-CN" altLang="zh-CN" sz="2400"/>
              <a:t>的描述，包括各种</a:t>
            </a:r>
            <a:r>
              <a:rPr lang="zh-CN" altLang="zh-CN" sz="2400">
                <a:solidFill>
                  <a:srgbClr val="FF0000"/>
                </a:solidFill>
              </a:rPr>
              <a:t>不同的序列和错误的序列</a:t>
            </a:r>
            <a:r>
              <a:rPr lang="zh-CN" altLang="zh-CN" sz="2400"/>
              <a:t>，它们能够联合提供一种</a:t>
            </a:r>
            <a:r>
              <a:rPr lang="zh-CN" altLang="zh-CN" sz="2400">
                <a:solidFill>
                  <a:srgbClr val="FF0000"/>
                </a:solidFill>
              </a:rPr>
              <a:t>有价值的服务</a:t>
            </a:r>
            <a:r>
              <a:rPr lang="zh-CN" altLang="zh-CN" sz="2400"/>
              <a:t>”</a:t>
            </a:r>
            <a:r>
              <a:rPr lang="en-US" altLang="zh-CN" sz="2400"/>
              <a:t>[Rumbaugh2004]</a:t>
            </a:r>
            <a:r>
              <a:rPr lang="zh-CN" altLang="zh-CN" sz="2400"/>
              <a:t>。</a:t>
            </a:r>
            <a:endParaRPr lang="en-US" altLang="zh-CN" sz="2400"/>
          </a:p>
          <a:p>
            <a:pPr eaLnBrk="1" hangingPunct="1"/>
            <a:r>
              <a:rPr lang="zh-CN" altLang="en-US" sz="2400" b="1">
                <a:solidFill>
                  <a:srgbClr val="FF0000"/>
                </a:solidFill>
              </a:rPr>
              <a:t>商业模式中的场景一般需要多个用例来支撑</a:t>
            </a:r>
            <a:r>
              <a:rPr lang="zh-CN" altLang="en-US" sz="2400" b="1"/>
              <a:t>（商业模式设计：讲故事</a:t>
            </a:r>
            <a:r>
              <a:rPr lang="en-US" altLang="zh-CN" sz="2400" b="1"/>
              <a:t>-&gt;</a:t>
            </a:r>
            <a:r>
              <a:rPr lang="zh-CN" altLang="en-US" sz="2400" b="1"/>
              <a:t>场景）</a:t>
            </a:r>
            <a:endParaRPr lang="en-US" altLang="zh-CN" sz="2400" b="1">
              <a:solidFill>
                <a:srgbClr val="FF0000"/>
              </a:solidFill>
            </a:endParaRPr>
          </a:p>
        </p:txBody>
      </p:sp>
      <p:sp>
        <p:nvSpPr>
          <p:cNvPr id="13316" name="Rectangle 5">
            <a:extLst>
              <a:ext uri="{FF2B5EF4-FFF2-40B4-BE49-F238E27FC236}">
                <a16:creationId xmlns:a16="http://schemas.microsoft.com/office/drawing/2014/main" id="{8413E87B-A781-D39C-BB9F-5156594402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13317" name="Rectangle 7">
            <a:extLst>
              <a:ext uri="{FF2B5EF4-FFF2-40B4-BE49-F238E27FC236}">
                <a16:creationId xmlns:a16="http://schemas.microsoft.com/office/drawing/2014/main" id="{A58672F9-92AF-CA11-051F-AD70248358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13318" name="灯片编号占位符 1">
            <a:extLst>
              <a:ext uri="{FF2B5EF4-FFF2-40B4-BE49-F238E27FC236}">
                <a16:creationId xmlns:a16="http://schemas.microsoft.com/office/drawing/2014/main" id="{84D4E9B8-4253-63CD-5AF0-55D849C1F7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9BF87B-6AEA-4D87-BFD9-3C872D41D922}" type="slidenum">
              <a:rPr lang="en-US" altLang="zh-CN" smtClean="0">
                <a:latin typeface="Garamond" panose="02020404030301010803" pitchFamily="18" charset="0"/>
              </a:rPr>
              <a:pPr/>
              <a:t>99</a:t>
            </a:fld>
            <a:endParaRPr lang="en-US" altLang="zh-CN">
              <a:latin typeface="Garamond" panose="02020404030301010803" pitchFamily="18" charset="0"/>
            </a:endParaRPr>
          </a:p>
        </p:txBody>
      </p:sp>
    </p:spTree>
    <p:extLst>
      <p:ext uri="{BB962C8B-B14F-4D97-AF65-F5344CB8AC3E}">
        <p14:creationId xmlns:p14="http://schemas.microsoft.com/office/powerpoint/2010/main" val="1052929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3D OPTIONS" val="Medium "/>
</p:tagLst>
</file>

<file path=ppt/theme/theme1.xml><?xml version="1.0" encoding="utf-8"?>
<a:theme xmlns:a="http://schemas.openxmlformats.org/drawingml/2006/main" name="1_软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软院" id="{62EE321F-06E3-4E66-BA94-9C4548FEF192}" vid="{3D5785F2-6682-4846-AB6D-19A134BF6C09}"/>
    </a:ext>
  </a:extLst>
</a:theme>
</file>

<file path=ppt/theme/theme2.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软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软院" id="{62EE321F-06E3-4E66-BA94-9C4548FEF192}" vid="{3D5785F2-6682-4846-AB6D-19A134BF6C0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TotalTime>
  <Words>24462</Words>
  <Application>Microsoft Office PowerPoint</Application>
  <PresentationFormat>全屏显示(4:3)</PresentationFormat>
  <Paragraphs>3044</Paragraphs>
  <Slides>366</Slides>
  <Notes>25</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4</vt:i4>
      </vt:variant>
      <vt:variant>
        <vt:lpstr>幻灯片标题</vt:lpstr>
      </vt:variant>
      <vt:variant>
        <vt:i4>366</vt:i4>
      </vt:variant>
    </vt:vector>
  </HeadingPairs>
  <TitlesOfParts>
    <vt:vector size="384" baseType="lpstr">
      <vt:lpstr>AGaramond</vt:lpstr>
      <vt:lpstr>等线</vt:lpstr>
      <vt:lpstr>宋体</vt:lpstr>
      <vt:lpstr>微软雅黑</vt:lpstr>
      <vt:lpstr>Arial</vt:lpstr>
      <vt:lpstr>Calibri</vt:lpstr>
      <vt:lpstr>Courier New</vt:lpstr>
      <vt:lpstr>Garamond</vt:lpstr>
      <vt:lpstr>Times</vt:lpstr>
      <vt:lpstr>Times New Roman</vt:lpstr>
      <vt:lpstr>Wingdings</vt:lpstr>
      <vt:lpstr>1_软院</vt:lpstr>
      <vt:lpstr>2_Edge</vt:lpstr>
      <vt:lpstr>2_软院</vt:lpstr>
      <vt:lpstr>Visio</vt:lpstr>
      <vt:lpstr>Drawing</vt:lpstr>
      <vt:lpstr>Document</vt:lpstr>
      <vt:lpstr>Microsoft Graph Chart</vt:lpstr>
      <vt:lpstr>PowerPoint 演示文稿</vt:lpstr>
      <vt:lpstr>被分解的需求分析、验证与管理 – 以华为DevCloud为例</vt:lpstr>
      <vt:lpstr>需求工程的基本活动</vt:lpstr>
      <vt:lpstr>Practices-Based需求工程过程实例 </vt:lpstr>
      <vt:lpstr>PowerPoint 演示文稿</vt:lpstr>
      <vt:lpstr>3.需求工程过程的并发和迭代性 ——需求开发中的分析模型复杂度</vt:lpstr>
      <vt:lpstr>3.需求工程过程的并发和迭代性 ——需求开发活动的并发性</vt:lpstr>
      <vt:lpstr>4. 实践方法的应用</vt:lpstr>
      <vt:lpstr>需求部分期末考核（50分）</vt:lpstr>
      <vt:lpstr>1. 确定项目前景和范围的活动 ——为什么要确定项目的前景和范围</vt:lpstr>
      <vt:lpstr>1. 确定项目前景和范围的活动 —— 确定项目前景和范围的关键</vt:lpstr>
      <vt:lpstr>本章总论</vt:lpstr>
      <vt:lpstr>2.1获取问题示例</vt:lpstr>
      <vt:lpstr>2.1获取问题示例</vt:lpstr>
      <vt:lpstr>业务需求示例：连锁商店销售系统</vt:lpstr>
      <vt:lpstr>PowerPoint 演示文稿</vt:lpstr>
      <vt:lpstr>面向对象边界描述：用例图</vt:lpstr>
      <vt:lpstr>从业务需求出发确定系统边界是复杂的</vt:lpstr>
      <vt:lpstr>3. 目标分析</vt:lpstr>
      <vt:lpstr>面向目标的方法</vt:lpstr>
      <vt:lpstr>目标</vt:lpstr>
      <vt:lpstr>目标有不同的类型</vt:lpstr>
      <vt:lpstr>目标规格的基本模式</vt:lpstr>
      <vt:lpstr>PowerPoint 演示文稿</vt:lpstr>
      <vt:lpstr>目标可以有不同的抽象层次</vt:lpstr>
      <vt:lpstr>PowerPoint 演示文稿</vt:lpstr>
      <vt:lpstr>目标模型的关系</vt:lpstr>
      <vt:lpstr>目标精化</vt:lpstr>
      <vt:lpstr>目标精化是目标模型的重要任务之一（Goal-oriented  agent-oriented）</vt:lpstr>
      <vt:lpstr>目标阻碍</vt:lpstr>
      <vt:lpstr>目标阻碍示意</vt:lpstr>
      <vt:lpstr>目标支持与冲突:目标模型的重要任务之二</vt:lpstr>
      <vt:lpstr>示意图</vt:lpstr>
      <vt:lpstr>目标与其他元素的关系</vt:lpstr>
      <vt:lpstr>目标与主体关系</vt:lpstr>
      <vt:lpstr>目标与操作关系</vt:lpstr>
      <vt:lpstr>面向目标的方法</vt:lpstr>
      <vt:lpstr>面向目标的方法：案例分析</vt:lpstr>
      <vt:lpstr>分析问题确定首批目标</vt:lpstr>
      <vt:lpstr>高层目标模型</vt:lpstr>
      <vt:lpstr>目标精化：低层目标的识别与层次结构建立</vt:lpstr>
      <vt:lpstr>发现精化关系</vt:lpstr>
      <vt:lpstr>PowerPoint 演示文稿</vt:lpstr>
      <vt:lpstr>PowerPoint 演示文稿</vt:lpstr>
      <vt:lpstr>PowerPoint 演示文稿</vt:lpstr>
      <vt:lpstr>PowerPoint 演示文稿</vt:lpstr>
      <vt:lpstr>PowerPoint 演示文稿</vt:lpstr>
      <vt:lpstr>目标精化（续）</vt:lpstr>
      <vt:lpstr>PowerPoint 演示文稿</vt:lpstr>
      <vt:lpstr>目标精化的结束条件</vt:lpstr>
      <vt:lpstr>目标精化的约束</vt:lpstr>
      <vt:lpstr>目标实现</vt:lpstr>
      <vt:lpstr>目标实现</vt:lpstr>
      <vt:lpstr>为隆中对构建目标模型与分析</vt:lpstr>
      <vt:lpstr>隆中对的目标模型</vt:lpstr>
      <vt:lpstr>需求部分期末考核（50分）</vt:lpstr>
      <vt:lpstr> 第六章.涉众分析与硬数据采样</vt:lpstr>
      <vt:lpstr>课程回顾：确定项目前景与范围的过程</vt:lpstr>
      <vt:lpstr>主要内容</vt:lpstr>
      <vt:lpstr>1.什么是涉众 ——回顾：获取的源头</vt:lpstr>
      <vt:lpstr>1.什么是涉众 ——涉众</vt:lpstr>
      <vt:lpstr>互联网产品的涉众：人性驱动，但也有围绕业务的利益冲突</vt:lpstr>
      <vt:lpstr>2.2 涉众分析的过程 Stakeholders, Goals, Scope: The Foundation for Requirements and Business Models </vt:lpstr>
      <vt:lpstr>主要内容</vt:lpstr>
      <vt:lpstr>3.1 涉众识别的基本原则</vt:lpstr>
      <vt:lpstr>关键涉众类别判定：涉众互动</vt:lpstr>
      <vt:lpstr>3.2 涉众识别方法</vt:lpstr>
      <vt:lpstr>检查列表：经典列表</vt:lpstr>
      <vt:lpstr>利用主体依赖模型分析涉众互动，识别关键涉众类别 </vt:lpstr>
      <vt:lpstr>ADM示例</vt:lpstr>
      <vt:lpstr>B站（2017）的 关键涉众类别</vt:lpstr>
      <vt:lpstr>主要内容</vt:lpstr>
      <vt:lpstr>4.1 应该描述哪些内容</vt:lpstr>
      <vt:lpstr>4.2  涉众简单特征描述 (1)</vt:lpstr>
      <vt:lpstr>4.2  涉众简单特征描述 (1) ——示例</vt:lpstr>
      <vt:lpstr>4.2  涉众深度信息描述 (2)</vt:lpstr>
      <vt:lpstr>4.2  涉众深度信息描述 (2)——示例</vt:lpstr>
      <vt:lpstr>建立涉众的目标模型进行深入描述</vt:lpstr>
      <vt:lpstr>主要内容</vt:lpstr>
      <vt:lpstr>5.1优先级评估  </vt:lpstr>
      <vt:lpstr>5.2风险评估</vt:lpstr>
      <vt:lpstr>“出圈” 时B站涉众的风险评估与化解</vt:lpstr>
      <vt:lpstr>5.3共赢分析</vt:lpstr>
      <vt:lpstr>PowerPoint 演示文稿</vt:lpstr>
      <vt:lpstr>5.3共赢分析</vt:lpstr>
      <vt:lpstr>阅文的免费模式能否与订阅模式共赢？</vt:lpstr>
      <vt:lpstr>利用目标模型深入评估涉众</vt:lpstr>
      <vt:lpstr>PowerPoint 演示文稿</vt:lpstr>
      <vt:lpstr>主要内容</vt:lpstr>
      <vt:lpstr>6.1 代表采样 </vt:lpstr>
      <vt:lpstr>6.2 用户替代源 </vt:lpstr>
      <vt:lpstr>主要内容</vt:lpstr>
      <vt:lpstr>7.1明确参与策略 </vt:lpstr>
      <vt:lpstr>7.2 敏捷的涉众参与策略——用户参与 （User Involvement）</vt:lpstr>
      <vt:lpstr>需求部分期末考核（50分）</vt:lpstr>
      <vt:lpstr>用户需求的组织</vt:lpstr>
      <vt:lpstr>为什么需要“用例与场景”</vt:lpstr>
      <vt:lpstr>场景</vt:lpstr>
      <vt:lpstr>场景与用例在需求工程中的定位</vt:lpstr>
      <vt:lpstr> 第8章.面谈</vt:lpstr>
      <vt:lpstr>需求获取的非平凡性</vt:lpstr>
      <vt:lpstr>主要内容</vt:lpstr>
      <vt:lpstr>1. 面谈中的问题</vt:lpstr>
      <vt:lpstr>主要内容</vt:lpstr>
      <vt:lpstr>2.1 准备面谈</vt:lpstr>
      <vt:lpstr>面谈准备的关键：问题类型</vt:lpstr>
      <vt:lpstr>问题的类型</vt:lpstr>
      <vt:lpstr>开放式问题</vt:lpstr>
      <vt:lpstr>开放式问题的优缺点</vt:lpstr>
      <vt:lpstr>封闭式问题</vt:lpstr>
      <vt:lpstr>封闭式问题的优缺点</vt:lpstr>
      <vt:lpstr>2.1 问题准备：注意事项</vt:lpstr>
      <vt:lpstr>面谈的问题准备示例一</vt:lpstr>
      <vt:lpstr>面谈的问题准备示例二</vt:lpstr>
      <vt:lpstr>2.1 问题准备：注意事项</vt:lpstr>
      <vt:lpstr>面谈的问题准备示例三</vt:lpstr>
      <vt:lpstr>其他重要的问题类型 </vt:lpstr>
      <vt:lpstr>程序性提示</vt:lpstr>
      <vt:lpstr>面谈背后的要点：取得“共情”与“目标”的平衡</vt:lpstr>
      <vt:lpstr>主要内容</vt:lpstr>
      <vt:lpstr>2.2 主持面谈 ——在面谈之前的注意事项</vt:lpstr>
      <vt:lpstr>2.2 主持面谈 </vt:lpstr>
      <vt:lpstr>2.2 主持面谈 ——面谈开始阶段 </vt:lpstr>
      <vt:lpstr>2.2 主持面谈 ——面谈主体阶段</vt:lpstr>
      <vt:lpstr>2.2 主持面谈 ——面谈结束阶段</vt:lpstr>
      <vt:lpstr>主要内容</vt:lpstr>
      <vt:lpstr>2.3 处理面谈结果</vt:lpstr>
      <vt:lpstr>2.3 处理面谈结果 ——面谈报告</vt:lpstr>
      <vt:lpstr>主要内容</vt:lpstr>
      <vt:lpstr>3. 面谈的类型</vt:lpstr>
      <vt:lpstr>主要内容</vt:lpstr>
      <vt:lpstr>4. 面谈的优点和局限性 </vt:lpstr>
      <vt:lpstr>4. 面谈的优点和局限性</vt:lpstr>
      <vt:lpstr>主要内容</vt:lpstr>
      <vt:lpstr>5.1群体面谈</vt:lpstr>
      <vt:lpstr>5.1群体面谈</vt:lpstr>
      <vt:lpstr>5.1群体面谈</vt:lpstr>
      <vt:lpstr>5.2 调查问卷 </vt:lpstr>
      <vt:lpstr>5.3 头脑风暴</vt:lpstr>
      <vt:lpstr>5.3 头脑风暴 ——想法产生阶段</vt:lpstr>
      <vt:lpstr>5.3 头脑风暴 ——想法精减阶段</vt:lpstr>
      <vt:lpstr> 第9章.原型</vt:lpstr>
      <vt:lpstr>什么是原型 </vt:lpstr>
      <vt:lpstr>什么是原型</vt:lpstr>
      <vt:lpstr>为什么要使用原型？</vt:lpstr>
      <vt:lpstr>为什么要使用原型？</vt:lpstr>
      <vt:lpstr>抛弃式原型与演化式原型 – 定义</vt:lpstr>
      <vt:lpstr>为什么要利用原型 ——需求工程</vt:lpstr>
      <vt:lpstr>2.原型方法过程 </vt:lpstr>
      <vt:lpstr>2.原型方法过程——确定原型需求 </vt:lpstr>
      <vt:lpstr>2.原型方法过程 ——原型开发 </vt:lpstr>
      <vt:lpstr>2.原型方法过程 ——原型评估 </vt:lpstr>
      <vt:lpstr>2.原型方法过程 ——原型修正 </vt:lpstr>
      <vt:lpstr>抛弃式原型与演化式原型 – 使用要点</vt:lpstr>
      <vt:lpstr>3.2 控制原型开发成本</vt:lpstr>
      <vt:lpstr>3.2 控制原型开发成本 ——控制水平原型的开发成本</vt:lpstr>
      <vt:lpstr>抛弃式原型：“鲲鹏起兮―大型运输机运20研制纪实”</vt:lpstr>
      <vt:lpstr>3.2 控制原型开发成本 ——用尽量简单的介质降低成本</vt:lpstr>
      <vt:lpstr>PowerPoint 演示文稿</vt:lpstr>
      <vt:lpstr>故事板原型 ——原型的表现</vt:lpstr>
      <vt:lpstr>故事板原型</vt:lpstr>
      <vt:lpstr>PowerPoint 演示文稿</vt:lpstr>
      <vt:lpstr>PowerPoint 演示文稿</vt:lpstr>
      <vt:lpstr>故事板原型构建</vt:lpstr>
      <vt:lpstr>3.4. 原型方法的风险 </vt:lpstr>
      <vt:lpstr>本章小结</vt:lpstr>
      <vt:lpstr> 第10章. 观察和文档审查</vt:lpstr>
      <vt:lpstr>主要内容</vt:lpstr>
      <vt:lpstr>1. 观察的情境适用性 </vt:lpstr>
      <vt:lpstr>1. 观察的情境适用性 ——事件的情景性（situatedness） </vt:lpstr>
      <vt:lpstr>1. 观察的情境适用性 ——观察方法解决的问题 </vt:lpstr>
      <vt:lpstr>PowerPoint 演示文稿</vt:lpstr>
      <vt:lpstr>主要内容</vt:lpstr>
      <vt:lpstr>2.1 采样观察 </vt:lpstr>
      <vt:lpstr>2.2 民族志 </vt:lpstr>
      <vt:lpstr>2.2 民族志 ——针对复杂协同问题的民族志 </vt:lpstr>
      <vt:lpstr>2.2 民族志 ——适用普通民族志的规则 </vt:lpstr>
      <vt:lpstr>主要内容</vt:lpstr>
      <vt:lpstr>3. 文档审查方法的应用</vt:lpstr>
      <vt:lpstr>8.1 硬数据类型</vt:lpstr>
      <vt:lpstr>8.1 硬数据类型</vt:lpstr>
      <vt:lpstr>8.1 硬数据类型</vt:lpstr>
      <vt:lpstr>8.2 采样方法</vt:lpstr>
      <vt:lpstr>8.2 采样方法</vt:lpstr>
      <vt:lpstr>8.2 采样方法</vt:lpstr>
      <vt:lpstr>3. 文档审查方法的应用</vt:lpstr>
      <vt:lpstr>需求部分期末考核（50分）</vt:lpstr>
      <vt:lpstr> 第11章.需求分析概述</vt:lpstr>
      <vt:lpstr>课程回顾</vt:lpstr>
      <vt:lpstr>主要内容</vt:lpstr>
      <vt:lpstr>主要内容</vt:lpstr>
      <vt:lpstr>5. 需求分析的活动</vt:lpstr>
      <vt:lpstr>5. 需求分析的活动 ——需求细化</vt:lpstr>
      <vt:lpstr>5. 需求分析的活动 ——需求细化</vt:lpstr>
      <vt:lpstr>5. 需求分析的活动 ——确定需求优先级</vt:lpstr>
      <vt:lpstr>5. 需求分析的活动 ——确定需求优先级</vt:lpstr>
      <vt:lpstr>以用户体验为中心的产品设计（需求分析）</vt:lpstr>
      <vt:lpstr>用户故事地图（优先级划分）</vt:lpstr>
      <vt:lpstr>用户故事地图举例</vt:lpstr>
      <vt:lpstr>定性的需求验证</vt:lpstr>
      <vt:lpstr>5. 需求分析的活动 ——需求协商</vt:lpstr>
      <vt:lpstr>1. 需求分析的根本任务</vt:lpstr>
      <vt:lpstr>1. 需求分析的根本任务</vt:lpstr>
      <vt:lpstr>1.1建立分析模型</vt:lpstr>
      <vt:lpstr>1.1建立分析模型</vt:lpstr>
      <vt:lpstr>1.1建立分析模型</vt:lpstr>
      <vt:lpstr>1.1建立分析模型</vt:lpstr>
      <vt:lpstr>1.1建立分析模型</vt:lpstr>
      <vt:lpstr>1.1建立分析模型</vt:lpstr>
      <vt:lpstr>1.1建立分析模型</vt:lpstr>
      <vt:lpstr>1.2 建立解决方案</vt:lpstr>
      <vt:lpstr>1.2 建立解决方案 ——建立解决方案的过程</vt:lpstr>
      <vt:lpstr>主要内容</vt:lpstr>
      <vt:lpstr>3. 需求分析方法</vt:lpstr>
      <vt:lpstr>3. 需求分析方法</vt:lpstr>
      <vt:lpstr>3. 需求分析方法</vt:lpstr>
      <vt:lpstr>需求部分期末考核（50分）</vt:lpstr>
      <vt:lpstr> 第十四章.面向对象建模</vt:lpstr>
      <vt:lpstr>主要内容</vt:lpstr>
      <vt:lpstr>1. 面向对象分析 ——现实世界的复杂模型</vt:lpstr>
      <vt:lpstr>1. 面向对象分析 ——映射现实模型的面向对象思想</vt:lpstr>
      <vt:lpstr>1. 面向对象分析 ——面向对象建模</vt:lpstr>
      <vt:lpstr>1. 面向对象分析 ——UML</vt:lpstr>
      <vt:lpstr>1. 面向对象分析 ——UML</vt:lpstr>
      <vt:lpstr>PowerPoint 演示文稿</vt:lpstr>
      <vt:lpstr>主要内容</vt:lpstr>
      <vt:lpstr>2.1 对象模型组成元素 ——对象</vt:lpstr>
      <vt:lpstr>2.1 对象模型组成元素  ——对象</vt:lpstr>
      <vt:lpstr>2.1 对象模型组成元素  ——对象与链接</vt:lpstr>
      <vt:lpstr>2.1 对象模型组成元素  ——类</vt:lpstr>
      <vt:lpstr>2.1 对象模型组成元素  ——类</vt:lpstr>
      <vt:lpstr>2.1 对象模型组成元素  ——关联</vt:lpstr>
      <vt:lpstr>2.1 对象模型组成元素  ——关联</vt:lpstr>
      <vt:lpstr>2.3 领域模型</vt:lpstr>
      <vt:lpstr>2.3 领域模型</vt:lpstr>
      <vt:lpstr>领域模型建模</vt:lpstr>
      <vt:lpstr>判定结果类</vt:lpstr>
      <vt:lpstr>发现候选对象和类（1）</vt:lpstr>
      <vt:lpstr>发现候选对象和类（1）</vt:lpstr>
      <vt:lpstr>发现候选对象和类（2）</vt:lpstr>
      <vt:lpstr>建立类之间的关联</vt:lpstr>
      <vt:lpstr>添加类的重要属性</vt:lpstr>
      <vt:lpstr>领域模型的分析作用</vt:lpstr>
      <vt:lpstr>主要内容</vt:lpstr>
      <vt:lpstr>3. 行为模型 ——交互图</vt:lpstr>
      <vt:lpstr>3. 行为模型  ——交互图</vt:lpstr>
      <vt:lpstr>3. 行为模型  ——交互图</vt:lpstr>
      <vt:lpstr>组合片段示意图</vt:lpstr>
      <vt:lpstr>Options</vt:lpstr>
      <vt:lpstr>Alternatives</vt:lpstr>
      <vt:lpstr>Loops</vt:lpstr>
      <vt:lpstr>Breaks</vt:lpstr>
      <vt:lpstr>Referencing a diagram</vt:lpstr>
      <vt:lpstr>Referenced Diagram</vt:lpstr>
      <vt:lpstr>Parallel Fragments</vt:lpstr>
      <vt:lpstr>PowerPoint 演示文稿</vt:lpstr>
      <vt:lpstr>建立交互图 ——建立典型场景的系统顺序图</vt:lpstr>
      <vt:lpstr>PowerPoint 演示文稿</vt:lpstr>
      <vt:lpstr>建立交互图 ——建立用例（多场景）的系统顺序图</vt:lpstr>
      <vt:lpstr>PowerPoint 演示文稿</vt:lpstr>
      <vt:lpstr>建立交互图 ——建立详细顺序图</vt:lpstr>
      <vt:lpstr>PowerPoint 演示文稿</vt:lpstr>
      <vt:lpstr>建立交互图，发现需求缺陷</vt:lpstr>
      <vt:lpstr>主要内容</vt:lpstr>
      <vt:lpstr>4. 行为模型  ——状态图</vt:lpstr>
      <vt:lpstr>4. 行为模型  ——状态图</vt:lpstr>
      <vt:lpstr>4. 行为模型  ——状态图</vt:lpstr>
      <vt:lpstr>状态图示例</vt:lpstr>
      <vt:lpstr>组合状态 </vt:lpstr>
      <vt:lpstr>并发状态</vt:lpstr>
      <vt:lpstr>入口与出口</vt:lpstr>
      <vt:lpstr>PowerPoint 演示文稿</vt:lpstr>
      <vt:lpstr>决策选择 </vt:lpstr>
      <vt:lpstr>汇集点 </vt:lpstr>
      <vt:lpstr>PowerPoint 演示文稿</vt:lpstr>
      <vt:lpstr>UML SD</vt:lpstr>
      <vt:lpstr>行为模型建模 ——建立状态图</vt:lpstr>
      <vt:lpstr>行为模型建模 ——建立状态图</vt:lpstr>
      <vt:lpstr>建立状态图，发现需求缺陷</vt:lpstr>
      <vt:lpstr>主要内容</vt:lpstr>
      <vt:lpstr>5. 对象约束语言OCL</vt:lpstr>
      <vt:lpstr>5. 对象约束语言OCL</vt:lpstr>
      <vt:lpstr>5. 对象约束语言OCL</vt:lpstr>
      <vt:lpstr>示例</vt:lpstr>
      <vt:lpstr>示例</vt:lpstr>
      <vt:lpstr>OCL examples</vt:lpstr>
      <vt:lpstr>5. 对象约束语言OCL</vt:lpstr>
      <vt:lpstr>5. 对象约束语言OCL</vt:lpstr>
      <vt:lpstr>5. 对象约束语言OCL</vt:lpstr>
      <vt:lpstr>5. 对象约束语言OCL</vt:lpstr>
      <vt:lpstr>行为模型建模 ——添加契约说明</vt:lpstr>
      <vt:lpstr>行为模型建模 ——添加契约说明</vt:lpstr>
      <vt:lpstr>需求部分期末考核（50分）</vt:lpstr>
      <vt:lpstr> 第15章. 需求规格说明</vt:lpstr>
      <vt:lpstr>主要内容</vt:lpstr>
      <vt:lpstr>1. 需求规格说明概述 ——获取 VS 分析 VS 规格说明</vt:lpstr>
      <vt:lpstr>1. 需求规格说明概述 ——需求规格说明活动</vt:lpstr>
      <vt:lpstr>主要内容</vt:lpstr>
      <vt:lpstr>2. 需求规格说明文档 ——作用</vt:lpstr>
      <vt:lpstr>2. 需求规格说明文档 —— 手段</vt:lpstr>
      <vt:lpstr>主要内容</vt:lpstr>
      <vt:lpstr>3. 模版的选择与裁剪</vt:lpstr>
      <vt:lpstr>需求规格说明的实践调查</vt:lpstr>
      <vt:lpstr>3. 模版的选择与裁剪</vt:lpstr>
      <vt:lpstr>PowerPoint 演示文稿</vt:lpstr>
      <vt:lpstr>PowerPoint 演示文稿</vt:lpstr>
      <vt:lpstr>PowerPoint 演示文稿</vt:lpstr>
      <vt:lpstr>PowerPoint 演示文稿</vt:lpstr>
      <vt:lpstr>结构化-DFD</vt:lpstr>
      <vt:lpstr>PowerPoint 演示文稿</vt:lpstr>
      <vt:lpstr>主要内容</vt:lpstr>
      <vt:lpstr>4. 文档写作技巧 ——原则</vt:lpstr>
      <vt:lpstr>4. 文档写作技巧 ——结构组织</vt:lpstr>
      <vt:lpstr>4. 文档写作技巧 ——表达方式</vt:lpstr>
      <vt:lpstr>4. 文档写作技巧 ——细节描述</vt:lpstr>
      <vt:lpstr>PowerPoint 演示文稿</vt:lpstr>
      <vt:lpstr>需求部分期末考核（50分）</vt:lpstr>
      <vt:lpstr> 第16章.需求验证 </vt:lpstr>
      <vt:lpstr>课程回顾</vt:lpstr>
      <vt:lpstr>主要内容</vt:lpstr>
      <vt:lpstr>1. 验证与确认 ——概念</vt:lpstr>
      <vt:lpstr>主要内容</vt:lpstr>
      <vt:lpstr>2. 需求验证 ——概念</vt:lpstr>
      <vt:lpstr>2. 需求验证 ——活动</vt:lpstr>
      <vt:lpstr>主要内容</vt:lpstr>
      <vt:lpstr>3.1 评审</vt:lpstr>
      <vt:lpstr>3.1 评审 ——参与人员</vt:lpstr>
      <vt:lpstr>3.1 评审 ——过程</vt:lpstr>
      <vt:lpstr>3.1 评审 ——检查方法</vt:lpstr>
      <vt:lpstr>3.1 评审 ——类型</vt:lpstr>
      <vt:lpstr>3.2 原型与模拟</vt:lpstr>
      <vt:lpstr>3.3 开发测试用例</vt:lpstr>
      <vt:lpstr>开发系统测试用例</vt:lpstr>
      <vt:lpstr>测试用例套件</vt:lpstr>
      <vt:lpstr>建立测试用</vt:lpstr>
      <vt:lpstr>3.4 用户手册编制</vt:lpstr>
      <vt:lpstr>3.5利用跟踪关系</vt:lpstr>
      <vt:lpstr>3.6自动化分析</vt:lpstr>
      <vt:lpstr>主要内容</vt:lpstr>
      <vt:lpstr>4. 问题修正</vt:lpstr>
      <vt:lpstr>需求部分期末考核（50分）</vt:lpstr>
      <vt:lpstr> 第十七章.需求管理</vt:lpstr>
      <vt:lpstr>主要内容</vt:lpstr>
      <vt:lpstr>1. 需求管理 ——意图</vt:lpstr>
      <vt:lpstr>1. 需求管理 ——作用</vt:lpstr>
      <vt:lpstr>1. 需求管理 ——任务</vt:lpstr>
      <vt:lpstr>1. 需求管理 ——活动</vt:lpstr>
      <vt:lpstr>主要内容</vt:lpstr>
      <vt:lpstr>2. 需求基线</vt:lpstr>
      <vt:lpstr>2. 需求基线 ——描述内容</vt:lpstr>
      <vt:lpstr>2. 需求基线 ——维护活动：配置管理</vt:lpstr>
      <vt:lpstr>2. 需求基线 ——维护活动：状态维护</vt:lpstr>
      <vt:lpstr>主要内容</vt:lpstr>
      <vt:lpstr>3. 需求跟踪</vt:lpstr>
      <vt:lpstr>Traceability view</vt:lpstr>
      <vt:lpstr>3. 需求跟踪 ——实现方法</vt:lpstr>
      <vt:lpstr>3. 需求跟踪 ——建立过程</vt:lpstr>
      <vt:lpstr>3. 需求跟踪 ——需求依赖</vt:lpstr>
      <vt:lpstr>主要内容</vt:lpstr>
      <vt:lpstr>4. 需求变更控制 ——需求变化</vt:lpstr>
      <vt:lpstr>4. 需求变更控制 ——变更控制过程</vt:lpstr>
      <vt:lpstr>4. 需求变更控制 ——变更控制过程</vt:lpstr>
      <vt:lpstr>4. 需求变更控制 ——变更控制委员会</vt:lpstr>
      <vt:lpstr>4. 需求变更控制 ——注意事项（1）</vt:lpstr>
      <vt:lpstr>4. 需求变更控制 ——注意事项（2）</vt:lpstr>
      <vt:lpstr>4. 需求变更控制 ——注意事项（3）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Kuang Hongyu</cp:lastModifiedBy>
  <cp:revision>77</cp:revision>
  <dcterms:created xsi:type="dcterms:W3CDTF">2020-03-22T03:01:07Z</dcterms:created>
  <dcterms:modified xsi:type="dcterms:W3CDTF">2022-12-13T10:11:04Z</dcterms:modified>
</cp:coreProperties>
</file>